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Lst>
  <p:sldSz cx="12192000" cy="6858000"/>
  <p:notesSz cx="6858000" cy="9144000"/>
  <p:defaultText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B7685D-5FB1-472D-BFB4-F82E11F465E7}" v="126" dt="2024-11-27T09:40:03.153"/>
  </p1510:revLst>
</p1510:revInfo>
</file>

<file path=ppt/tableStyles.xml><?xml version="1.0" encoding="utf-8"?>
<a:tblStyleLst xmlns:a="http://schemas.openxmlformats.org/drawingml/2006/main" def="{5C22544A-7EE6-4342-B048-85BDC9FD1C3A}">
  <a:tblStyle styleId="{5C22544A-7EE6-4342-B048-85BDC9FD1C3A}" styleName="Keskmine laad 2 – rõh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mbi Saar" userId="b306ecbd-993e-44a3-895e-4a2231c762cb" providerId="ADAL" clId="{9BB7685D-5FB1-472D-BFB4-F82E11F465E7}"/>
    <pc:docChg chg="undo custSel addSld modSld">
      <pc:chgData name="Imbi Saar" userId="b306ecbd-993e-44a3-895e-4a2231c762cb" providerId="ADAL" clId="{9BB7685D-5FB1-472D-BFB4-F82E11F465E7}" dt="2024-11-27T09:40:03.153" v="492" actId="20577"/>
      <pc:docMkLst>
        <pc:docMk/>
      </pc:docMkLst>
      <pc:sldChg chg="modSp mod">
        <pc:chgData name="Imbi Saar" userId="b306ecbd-993e-44a3-895e-4a2231c762cb" providerId="ADAL" clId="{9BB7685D-5FB1-472D-BFB4-F82E11F465E7}" dt="2024-11-26T10:48:08.251" v="12" actId="13900"/>
        <pc:sldMkLst>
          <pc:docMk/>
          <pc:sldMk cId="1020827578" sldId="256"/>
        </pc:sldMkLst>
        <pc:spChg chg="mod">
          <ac:chgData name="Imbi Saar" userId="b306ecbd-993e-44a3-895e-4a2231c762cb" providerId="ADAL" clId="{9BB7685D-5FB1-472D-BFB4-F82E11F465E7}" dt="2024-11-26T10:47:20.120" v="6" actId="255"/>
          <ac:spMkLst>
            <pc:docMk/>
            <pc:sldMk cId="1020827578" sldId="256"/>
            <ac:spMk id="2" creationId="{012838BD-D2C2-2A93-2FD2-D431A78F9CB0}"/>
          </ac:spMkLst>
        </pc:spChg>
        <pc:spChg chg="mod">
          <ac:chgData name="Imbi Saar" userId="b306ecbd-993e-44a3-895e-4a2231c762cb" providerId="ADAL" clId="{9BB7685D-5FB1-472D-BFB4-F82E11F465E7}" dt="2024-11-26T10:48:08.251" v="12" actId="13900"/>
          <ac:spMkLst>
            <pc:docMk/>
            <pc:sldMk cId="1020827578" sldId="256"/>
            <ac:spMk id="3" creationId="{E857056C-6D4E-F846-3139-8BDD14DF80E1}"/>
          </ac:spMkLst>
        </pc:spChg>
      </pc:sldChg>
      <pc:sldChg chg="addSp delSp modSp mod setBg modClrScheme chgLayout">
        <pc:chgData name="Imbi Saar" userId="b306ecbd-993e-44a3-895e-4a2231c762cb" providerId="ADAL" clId="{9BB7685D-5FB1-472D-BFB4-F82E11F465E7}" dt="2024-11-26T13:58:19.722" v="490" actId="20577"/>
        <pc:sldMkLst>
          <pc:docMk/>
          <pc:sldMk cId="3067367561" sldId="257"/>
        </pc:sldMkLst>
        <pc:spChg chg="add mod ord">
          <ac:chgData name="Imbi Saar" userId="b306ecbd-993e-44a3-895e-4a2231c762cb" providerId="ADAL" clId="{9BB7685D-5FB1-472D-BFB4-F82E11F465E7}" dt="2024-11-26T13:58:19.722" v="490" actId="20577"/>
          <ac:spMkLst>
            <pc:docMk/>
            <pc:sldMk cId="3067367561" sldId="257"/>
            <ac:spMk id="3" creationId="{55663066-9348-72A8-9006-B884CC55217F}"/>
          </ac:spMkLst>
        </pc:spChg>
        <pc:spChg chg="add del">
          <ac:chgData name="Imbi Saar" userId="b306ecbd-993e-44a3-895e-4a2231c762cb" providerId="ADAL" clId="{9BB7685D-5FB1-472D-BFB4-F82E11F465E7}" dt="2024-11-26T10:51:39.678" v="75" actId="26606"/>
          <ac:spMkLst>
            <pc:docMk/>
            <pc:sldMk cId="3067367561" sldId="257"/>
            <ac:spMk id="8" creationId="{6753252F-4873-4F63-801D-CC719279A7D5}"/>
          </ac:spMkLst>
        </pc:spChg>
        <pc:spChg chg="add del">
          <ac:chgData name="Imbi Saar" userId="b306ecbd-993e-44a3-895e-4a2231c762cb" providerId="ADAL" clId="{9BB7685D-5FB1-472D-BFB4-F82E11F465E7}" dt="2024-11-26T10:51:39.678" v="75" actId="26606"/>
          <ac:spMkLst>
            <pc:docMk/>
            <pc:sldMk cId="3067367561" sldId="257"/>
            <ac:spMk id="10" creationId="{047C8CCB-F95D-4249-92DD-651249D3535A}"/>
          </ac:spMkLst>
        </pc:spChg>
        <pc:spChg chg="add del">
          <ac:chgData name="Imbi Saar" userId="b306ecbd-993e-44a3-895e-4a2231c762cb" providerId="ADAL" clId="{9BB7685D-5FB1-472D-BFB4-F82E11F465E7}" dt="2024-11-26T10:52:10.183" v="79" actId="26606"/>
          <ac:spMkLst>
            <pc:docMk/>
            <pc:sldMk cId="3067367561" sldId="257"/>
            <ac:spMk id="12" creationId="{EE04B5EB-F158-4507-90DD-BD23620C7CC9}"/>
          </ac:spMkLst>
        </pc:spChg>
        <pc:spChg chg="add del">
          <ac:chgData name="Imbi Saar" userId="b306ecbd-993e-44a3-895e-4a2231c762cb" providerId="ADAL" clId="{9BB7685D-5FB1-472D-BFB4-F82E11F465E7}" dt="2024-11-26T10:52:10.183" v="79" actId="26606"/>
          <ac:spMkLst>
            <pc:docMk/>
            <pc:sldMk cId="3067367561" sldId="257"/>
            <ac:spMk id="13" creationId="{19D32F93-50AC-4C46-A5DB-291C60DDB7BD}"/>
          </ac:spMkLst>
        </pc:spChg>
        <pc:spChg chg="add del">
          <ac:chgData name="Imbi Saar" userId="b306ecbd-993e-44a3-895e-4a2231c762cb" providerId="ADAL" clId="{9BB7685D-5FB1-472D-BFB4-F82E11F465E7}" dt="2024-11-26T10:52:10.183" v="79" actId="26606"/>
          <ac:spMkLst>
            <pc:docMk/>
            <pc:sldMk cId="3067367561" sldId="257"/>
            <ac:spMk id="14" creationId="{827DC2C4-B485-428A-BF4A-472D2967F47F}"/>
          </ac:spMkLst>
        </pc:spChg>
        <pc:spChg chg="add del">
          <ac:chgData name="Imbi Saar" userId="b306ecbd-993e-44a3-895e-4a2231c762cb" providerId="ADAL" clId="{9BB7685D-5FB1-472D-BFB4-F82E11F465E7}" dt="2024-11-26T10:53:11.561" v="85" actId="26606"/>
          <ac:spMkLst>
            <pc:docMk/>
            <pc:sldMk cId="3067367561" sldId="257"/>
            <ac:spMk id="19" creationId="{275D6C10-B5A7-4715-803E-0501C9C2CC21}"/>
          </ac:spMkLst>
        </pc:spChg>
        <pc:spChg chg="add">
          <ac:chgData name="Imbi Saar" userId="b306ecbd-993e-44a3-895e-4a2231c762cb" providerId="ADAL" clId="{9BB7685D-5FB1-472D-BFB4-F82E11F465E7}" dt="2024-11-26T10:53:11.561" v="85" actId="26606"/>
          <ac:spMkLst>
            <pc:docMk/>
            <pc:sldMk cId="3067367561" sldId="257"/>
            <ac:spMk id="24" creationId="{AC477752-ACCA-41C1-9B1D-D0CED1F9CBDD}"/>
          </ac:spMkLst>
        </pc:spChg>
        <pc:graphicFrameChg chg="add mod ord">
          <ac:chgData name="Imbi Saar" userId="b306ecbd-993e-44a3-895e-4a2231c762cb" providerId="ADAL" clId="{9BB7685D-5FB1-472D-BFB4-F82E11F465E7}" dt="2024-11-26T10:53:11.561" v="85" actId="26606"/>
          <ac:graphicFrameMkLst>
            <pc:docMk/>
            <pc:sldMk cId="3067367561" sldId="257"/>
            <ac:graphicFrameMk id="2" creationId="{3C2A4451-7910-0B3D-C2D9-1AB4952F3DE9}"/>
          </ac:graphicFrameMkLst>
        </pc:graphicFrameChg>
      </pc:sldChg>
      <pc:sldChg chg="addSp delSp modSp new mod setBg modClrScheme chgLayout">
        <pc:chgData name="Imbi Saar" userId="b306ecbd-993e-44a3-895e-4a2231c762cb" providerId="ADAL" clId="{9BB7685D-5FB1-472D-BFB4-F82E11F465E7}" dt="2024-11-26T13:57:51.535" v="465" actId="20577"/>
        <pc:sldMkLst>
          <pc:docMk/>
          <pc:sldMk cId="246983087" sldId="258"/>
        </pc:sldMkLst>
        <pc:spChg chg="add mod ord">
          <ac:chgData name="Imbi Saar" userId="b306ecbd-993e-44a3-895e-4a2231c762cb" providerId="ADAL" clId="{9BB7685D-5FB1-472D-BFB4-F82E11F465E7}" dt="2024-11-26T13:57:51.535" v="465" actId="20577"/>
          <ac:spMkLst>
            <pc:docMk/>
            <pc:sldMk cId="246983087" sldId="258"/>
            <ac:spMk id="3" creationId="{C305D98E-EB6A-3064-1B31-00E7D3957958}"/>
          </ac:spMkLst>
        </pc:spChg>
        <pc:spChg chg="add del">
          <ac:chgData name="Imbi Saar" userId="b306ecbd-993e-44a3-895e-4a2231c762cb" providerId="ADAL" clId="{9BB7685D-5FB1-472D-BFB4-F82E11F465E7}" dt="2024-11-26T10:52:58.988" v="84" actId="26606"/>
          <ac:spMkLst>
            <pc:docMk/>
            <pc:sldMk cId="246983087" sldId="258"/>
            <ac:spMk id="5" creationId="{19D32F93-50AC-4C46-A5DB-291C60DDB7BD}"/>
          </ac:spMkLst>
        </pc:spChg>
        <pc:spChg chg="add del">
          <ac:chgData name="Imbi Saar" userId="b306ecbd-993e-44a3-895e-4a2231c762cb" providerId="ADAL" clId="{9BB7685D-5FB1-472D-BFB4-F82E11F465E7}" dt="2024-11-26T10:52:58.988" v="84" actId="26606"/>
          <ac:spMkLst>
            <pc:docMk/>
            <pc:sldMk cId="246983087" sldId="258"/>
            <ac:spMk id="6" creationId="{827DC2C4-B485-428A-BF4A-472D2967F47F}"/>
          </ac:spMkLst>
        </pc:spChg>
        <pc:spChg chg="add del">
          <ac:chgData name="Imbi Saar" userId="b306ecbd-993e-44a3-895e-4a2231c762cb" providerId="ADAL" clId="{9BB7685D-5FB1-472D-BFB4-F82E11F465E7}" dt="2024-11-26T10:52:58.988" v="84" actId="26606"/>
          <ac:spMkLst>
            <pc:docMk/>
            <pc:sldMk cId="246983087" sldId="258"/>
            <ac:spMk id="7" creationId="{EE04B5EB-F158-4507-90DD-BD23620C7CC9}"/>
          </ac:spMkLst>
        </pc:spChg>
        <pc:spChg chg="add del">
          <ac:chgData name="Imbi Saar" userId="b306ecbd-993e-44a3-895e-4a2231c762cb" providerId="ADAL" clId="{9BB7685D-5FB1-472D-BFB4-F82E11F465E7}" dt="2024-11-26T10:51:53.560" v="78" actId="26606"/>
          <ac:spMkLst>
            <pc:docMk/>
            <pc:sldMk cId="246983087" sldId="258"/>
            <ac:spMk id="8" creationId="{5DCB5928-DC7D-4612-9922-441966E15627}"/>
          </ac:spMkLst>
        </pc:spChg>
        <pc:spChg chg="add">
          <ac:chgData name="Imbi Saar" userId="b306ecbd-993e-44a3-895e-4a2231c762cb" providerId="ADAL" clId="{9BB7685D-5FB1-472D-BFB4-F82E11F465E7}" dt="2024-11-26T10:52:58.988" v="84" actId="26606"/>
          <ac:spMkLst>
            <pc:docMk/>
            <pc:sldMk cId="246983087" sldId="258"/>
            <ac:spMk id="9" creationId="{53F29798-D584-4792-9B62-3F5F5C36D619}"/>
          </ac:spMkLst>
        </pc:spChg>
        <pc:spChg chg="add del">
          <ac:chgData name="Imbi Saar" userId="b306ecbd-993e-44a3-895e-4a2231c762cb" providerId="ADAL" clId="{9BB7685D-5FB1-472D-BFB4-F82E11F465E7}" dt="2024-11-26T10:51:53.560" v="78" actId="26606"/>
          <ac:spMkLst>
            <pc:docMk/>
            <pc:sldMk cId="246983087" sldId="258"/>
            <ac:spMk id="10" creationId="{682C1161-1736-45EC-99B7-33F3CAE9D517}"/>
          </ac:spMkLst>
        </pc:spChg>
        <pc:spChg chg="add del">
          <ac:chgData name="Imbi Saar" userId="b306ecbd-993e-44a3-895e-4a2231c762cb" providerId="ADAL" clId="{9BB7685D-5FB1-472D-BFB4-F82E11F465E7}" dt="2024-11-26T10:51:53.560" v="78" actId="26606"/>
          <ac:spMkLst>
            <pc:docMk/>
            <pc:sldMk cId="246983087" sldId="258"/>
            <ac:spMk id="12" creationId="{84D4DDB8-B68F-45B0-9F62-C4279996F672}"/>
          </ac:spMkLst>
        </pc:spChg>
        <pc:spChg chg="add del">
          <ac:chgData name="Imbi Saar" userId="b306ecbd-993e-44a3-895e-4a2231c762cb" providerId="ADAL" clId="{9BB7685D-5FB1-472D-BFB4-F82E11F465E7}" dt="2024-11-26T10:51:53.560" v="78" actId="26606"/>
          <ac:spMkLst>
            <pc:docMk/>
            <pc:sldMk cId="246983087" sldId="258"/>
            <ac:spMk id="14" creationId="{AF2F604E-43BE-4DC3-B983-E071523364F8}"/>
          </ac:spMkLst>
        </pc:spChg>
        <pc:spChg chg="add del">
          <ac:chgData name="Imbi Saar" userId="b306ecbd-993e-44a3-895e-4a2231c762cb" providerId="ADAL" clId="{9BB7685D-5FB1-472D-BFB4-F82E11F465E7}" dt="2024-11-26T10:51:53.560" v="78" actId="26606"/>
          <ac:spMkLst>
            <pc:docMk/>
            <pc:sldMk cId="246983087" sldId="258"/>
            <ac:spMk id="16" creationId="{08C9B587-E65E-4B52-B37C-ABEBB6E87928}"/>
          </ac:spMkLst>
        </pc:spChg>
        <pc:graphicFrameChg chg="add mod ord">
          <ac:chgData name="Imbi Saar" userId="b306ecbd-993e-44a3-895e-4a2231c762cb" providerId="ADAL" clId="{9BB7685D-5FB1-472D-BFB4-F82E11F465E7}" dt="2024-11-26T10:52:58.988" v="84" actId="26606"/>
          <ac:graphicFrameMkLst>
            <pc:docMk/>
            <pc:sldMk cId="246983087" sldId="258"/>
            <ac:graphicFrameMk id="2" creationId="{ABD6D06E-2C12-CE9B-2E34-A5805D9E580B}"/>
          </ac:graphicFrameMkLst>
        </pc:graphicFrameChg>
      </pc:sldChg>
      <pc:sldChg chg="addSp modSp new mod modClrScheme chgLayout">
        <pc:chgData name="Imbi Saar" userId="b306ecbd-993e-44a3-895e-4a2231c762cb" providerId="ADAL" clId="{9BB7685D-5FB1-472D-BFB4-F82E11F465E7}" dt="2024-11-26T10:59:30.452" v="137"/>
        <pc:sldMkLst>
          <pc:docMk/>
          <pc:sldMk cId="1411373761" sldId="259"/>
        </pc:sldMkLst>
        <pc:spChg chg="add mod">
          <ac:chgData name="Imbi Saar" userId="b306ecbd-993e-44a3-895e-4a2231c762cb" providerId="ADAL" clId="{9BB7685D-5FB1-472D-BFB4-F82E11F465E7}" dt="2024-11-26T10:55:09.818" v="114" actId="20577"/>
          <ac:spMkLst>
            <pc:docMk/>
            <pc:sldMk cId="1411373761" sldId="259"/>
            <ac:spMk id="2" creationId="{9C7414B2-85B1-1B41-D835-D65B4575F983}"/>
          </ac:spMkLst>
        </pc:spChg>
        <pc:graphicFrameChg chg="add mod">
          <ac:chgData name="Imbi Saar" userId="b306ecbd-993e-44a3-895e-4a2231c762cb" providerId="ADAL" clId="{9BB7685D-5FB1-472D-BFB4-F82E11F465E7}" dt="2024-11-26T10:59:30.452" v="137"/>
          <ac:graphicFrameMkLst>
            <pc:docMk/>
            <pc:sldMk cId="1411373761" sldId="259"/>
            <ac:graphicFrameMk id="5" creationId="{01D7F766-7504-02AB-29D4-06B9BAAACBB3}"/>
          </ac:graphicFrameMkLst>
        </pc:graphicFrameChg>
      </pc:sldChg>
      <pc:sldChg chg="addSp modSp new mod">
        <pc:chgData name="Imbi Saar" userId="b306ecbd-993e-44a3-895e-4a2231c762cb" providerId="ADAL" clId="{9BB7685D-5FB1-472D-BFB4-F82E11F465E7}" dt="2024-11-27T09:40:03.153" v="492" actId="20577"/>
        <pc:sldMkLst>
          <pc:docMk/>
          <pc:sldMk cId="455705388" sldId="260"/>
        </pc:sldMkLst>
        <pc:spChg chg="mod">
          <ac:chgData name="Imbi Saar" userId="b306ecbd-993e-44a3-895e-4a2231c762cb" providerId="ADAL" clId="{9BB7685D-5FB1-472D-BFB4-F82E11F465E7}" dt="2024-11-26T11:01:05.196" v="176" actId="20577"/>
          <ac:spMkLst>
            <pc:docMk/>
            <pc:sldMk cId="455705388" sldId="260"/>
            <ac:spMk id="2" creationId="{30B36D10-8E86-CB6F-CDBC-536ADE48E1B2}"/>
          </ac:spMkLst>
        </pc:spChg>
        <pc:graphicFrameChg chg="add mod modGraphic">
          <ac:chgData name="Imbi Saar" userId="b306ecbd-993e-44a3-895e-4a2231c762cb" providerId="ADAL" clId="{9BB7685D-5FB1-472D-BFB4-F82E11F465E7}" dt="2024-11-27T09:40:03.153" v="492" actId="20577"/>
          <ac:graphicFrameMkLst>
            <pc:docMk/>
            <pc:sldMk cId="455705388" sldId="260"/>
            <ac:graphicFrameMk id="3" creationId="{BB94DDBC-5FCB-AF32-27E9-00C8C5FA1A4C}"/>
          </ac:graphicFrameMkLst>
        </pc:graphicFrameChg>
      </pc:sldChg>
      <pc:sldChg chg="addSp modSp new mod">
        <pc:chgData name="Imbi Saar" userId="b306ecbd-993e-44a3-895e-4a2231c762cb" providerId="ADAL" clId="{9BB7685D-5FB1-472D-BFB4-F82E11F465E7}" dt="2024-11-26T11:05:57.740" v="328" actId="255"/>
        <pc:sldMkLst>
          <pc:docMk/>
          <pc:sldMk cId="1149136421" sldId="261"/>
        </pc:sldMkLst>
        <pc:spChg chg="mod">
          <ac:chgData name="Imbi Saar" userId="b306ecbd-993e-44a3-895e-4a2231c762cb" providerId="ADAL" clId="{9BB7685D-5FB1-472D-BFB4-F82E11F465E7}" dt="2024-11-26T11:04:44.780" v="322" actId="20577"/>
          <ac:spMkLst>
            <pc:docMk/>
            <pc:sldMk cId="1149136421" sldId="261"/>
            <ac:spMk id="2" creationId="{A7594D03-F2AD-481A-B2F6-9C8AE4E7C42D}"/>
          </ac:spMkLst>
        </pc:spChg>
        <pc:graphicFrameChg chg="add mod modGraphic">
          <ac:chgData name="Imbi Saar" userId="b306ecbd-993e-44a3-895e-4a2231c762cb" providerId="ADAL" clId="{9BB7685D-5FB1-472D-BFB4-F82E11F465E7}" dt="2024-11-26T11:05:57.740" v="328" actId="255"/>
          <ac:graphicFrameMkLst>
            <pc:docMk/>
            <pc:sldMk cId="1149136421" sldId="261"/>
            <ac:graphicFrameMk id="3" creationId="{F30975A2-2969-A9AE-A4B5-EB4CB5572176}"/>
          </ac:graphicFrameMkLst>
        </pc:graphicFrameChg>
      </pc:sldChg>
      <pc:sldChg chg="addSp modSp new mod setBg">
        <pc:chgData name="Imbi Saar" userId="b306ecbd-993e-44a3-895e-4a2231c762cb" providerId="ADAL" clId="{9BB7685D-5FB1-472D-BFB4-F82E11F465E7}" dt="2024-11-26T11:07:31.637" v="356" actId="14100"/>
        <pc:sldMkLst>
          <pc:docMk/>
          <pc:sldMk cId="1802936215" sldId="262"/>
        </pc:sldMkLst>
        <pc:spChg chg="mod">
          <ac:chgData name="Imbi Saar" userId="b306ecbd-993e-44a3-895e-4a2231c762cb" providerId="ADAL" clId="{9BB7685D-5FB1-472D-BFB4-F82E11F465E7}" dt="2024-11-26T11:07:21.243" v="354" actId="26606"/>
          <ac:spMkLst>
            <pc:docMk/>
            <pc:sldMk cId="1802936215" sldId="262"/>
            <ac:spMk id="2" creationId="{3EB90B82-8099-B1ED-8A68-1EEB35CFBD7B}"/>
          </ac:spMkLst>
        </pc:spChg>
        <pc:spChg chg="add">
          <ac:chgData name="Imbi Saar" userId="b306ecbd-993e-44a3-895e-4a2231c762cb" providerId="ADAL" clId="{9BB7685D-5FB1-472D-BFB4-F82E11F465E7}" dt="2024-11-26T11:07:21.243" v="354" actId="26606"/>
          <ac:spMkLst>
            <pc:docMk/>
            <pc:sldMk cId="1802936215" sldId="262"/>
            <ac:spMk id="8" creationId="{3301E07F-4F79-4B58-8698-EF24DC1ECDBF}"/>
          </ac:spMkLst>
        </pc:spChg>
        <pc:spChg chg="add">
          <ac:chgData name="Imbi Saar" userId="b306ecbd-993e-44a3-895e-4a2231c762cb" providerId="ADAL" clId="{9BB7685D-5FB1-472D-BFB4-F82E11F465E7}" dt="2024-11-26T11:07:21.243" v="354" actId="26606"/>
          <ac:spMkLst>
            <pc:docMk/>
            <pc:sldMk cId="1802936215" sldId="262"/>
            <ac:spMk id="10" creationId="{E58B2195-5055-402F-A3E7-53FF0E4980C3}"/>
          </ac:spMkLst>
        </pc:spChg>
        <pc:spChg chg="add">
          <ac:chgData name="Imbi Saar" userId="b306ecbd-993e-44a3-895e-4a2231c762cb" providerId="ADAL" clId="{9BB7685D-5FB1-472D-BFB4-F82E11F465E7}" dt="2024-11-26T11:07:21.243" v="354" actId="26606"/>
          <ac:spMkLst>
            <pc:docMk/>
            <pc:sldMk cId="1802936215" sldId="262"/>
            <ac:spMk id="12" creationId="{9EE6F773-742A-491A-9A00-A2A150DF500A}"/>
          </ac:spMkLst>
        </pc:spChg>
        <pc:graphicFrameChg chg="add mod modGraphic">
          <ac:chgData name="Imbi Saar" userId="b306ecbd-993e-44a3-895e-4a2231c762cb" providerId="ADAL" clId="{9BB7685D-5FB1-472D-BFB4-F82E11F465E7}" dt="2024-11-26T11:07:31.637" v="356" actId="14100"/>
          <ac:graphicFrameMkLst>
            <pc:docMk/>
            <pc:sldMk cId="1802936215" sldId="262"/>
            <ac:graphicFrameMk id="3" creationId="{EAFBD45B-DEBB-F6AB-FCD3-141A4B9C81C6}"/>
          </ac:graphicFrameMkLst>
        </pc:graphicFrameChg>
      </pc:sldChg>
      <pc:sldChg chg="addSp modSp new mod">
        <pc:chgData name="Imbi Saar" userId="b306ecbd-993e-44a3-895e-4a2231c762cb" providerId="ADAL" clId="{9BB7685D-5FB1-472D-BFB4-F82E11F465E7}" dt="2024-11-26T11:09:52.539" v="398" actId="14100"/>
        <pc:sldMkLst>
          <pc:docMk/>
          <pc:sldMk cId="4087421552" sldId="263"/>
        </pc:sldMkLst>
        <pc:spChg chg="mod">
          <ac:chgData name="Imbi Saar" userId="b306ecbd-993e-44a3-895e-4a2231c762cb" providerId="ADAL" clId="{9BB7685D-5FB1-472D-BFB4-F82E11F465E7}" dt="2024-11-26T11:08:40.394" v="392" actId="20577"/>
          <ac:spMkLst>
            <pc:docMk/>
            <pc:sldMk cId="4087421552" sldId="263"/>
            <ac:spMk id="2" creationId="{D2F61FAB-0F73-571B-A4CA-F6D3A9CF3A72}"/>
          </ac:spMkLst>
        </pc:spChg>
        <pc:spChg chg="add mod">
          <ac:chgData name="Imbi Saar" userId="b306ecbd-993e-44a3-895e-4a2231c762cb" providerId="ADAL" clId="{9BB7685D-5FB1-472D-BFB4-F82E11F465E7}" dt="2024-11-26T11:09:52.539" v="398" actId="14100"/>
          <ac:spMkLst>
            <pc:docMk/>
            <pc:sldMk cId="4087421552" sldId="263"/>
            <ac:spMk id="4" creationId="{B44E6B92-7256-148E-45A6-F689A8A3E772}"/>
          </ac:spMkLst>
        </pc:spChg>
      </pc:sldChg>
      <pc:sldChg chg="addSp delSp modSp new mod setBg modClrScheme chgLayout">
        <pc:chgData name="Imbi Saar" userId="b306ecbd-993e-44a3-895e-4a2231c762cb" providerId="ADAL" clId="{9BB7685D-5FB1-472D-BFB4-F82E11F465E7}" dt="2024-11-26T11:11:28.101" v="447" actId="26606"/>
        <pc:sldMkLst>
          <pc:docMk/>
          <pc:sldMk cId="2622847653" sldId="264"/>
        </pc:sldMkLst>
        <pc:spChg chg="add del mod ord">
          <ac:chgData name="Imbi Saar" userId="b306ecbd-993e-44a3-895e-4a2231c762cb" providerId="ADAL" clId="{9BB7685D-5FB1-472D-BFB4-F82E11F465E7}" dt="2024-11-26T11:11:14.665" v="446" actId="700"/>
          <ac:spMkLst>
            <pc:docMk/>
            <pc:sldMk cId="2622847653" sldId="264"/>
            <ac:spMk id="3" creationId="{D02D5D4A-E84E-12F5-2516-A37972830FEA}"/>
          </ac:spMkLst>
        </pc:spChg>
        <pc:spChg chg="add mod ord">
          <ac:chgData name="Imbi Saar" userId="b306ecbd-993e-44a3-895e-4a2231c762cb" providerId="ADAL" clId="{9BB7685D-5FB1-472D-BFB4-F82E11F465E7}" dt="2024-11-26T11:11:28.101" v="447" actId="26606"/>
          <ac:spMkLst>
            <pc:docMk/>
            <pc:sldMk cId="2622847653" sldId="264"/>
            <ac:spMk id="4" creationId="{1F3B1317-B0BE-F055-E1A8-827C466897E6}"/>
          </ac:spMkLst>
        </pc:spChg>
        <pc:spChg chg="add">
          <ac:chgData name="Imbi Saar" userId="b306ecbd-993e-44a3-895e-4a2231c762cb" providerId="ADAL" clId="{9BB7685D-5FB1-472D-BFB4-F82E11F465E7}" dt="2024-11-26T11:11:28.101" v="447" actId="26606"/>
          <ac:spMkLst>
            <pc:docMk/>
            <pc:sldMk cId="2622847653" sldId="264"/>
            <ac:spMk id="9" creationId="{2EB492CD-616E-47F8-933B-5E2D952A0593}"/>
          </ac:spMkLst>
        </pc:spChg>
        <pc:spChg chg="add">
          <ac:chgData name="Imbi Saar" userId="b306ecbd-993e-44a3-895e-4a2231c762cb" providerId="ADAL" clId="{9BB7685D-5FB1-472D-BFB4-F82E11F465E7}" dt="2024-11-26T11:11:28.101" v="447" actId="26606"/>
          <ac:spMkLst>
            <pc:docMk/>
            <pc:sldMk cId="2622847653" sldId="264"/>
            <ac:spMk id="11" creationId="{59383CF9-23B5-4335-9B21-1791C4CF1C75}"/>
          </ac:spMkLst>
        </pc:spChg>
        <pc:spChg chg="add">
          <ac:chgData name="Imbi Saar" userId="b306ecbd-993e-44a3-895e-4a2231c762cb" providerId="ADAL" clId="{9BB7685D-5FB1-472D-BFB4-F82E11F465E7}" dt="2024-11-26T11:11:28.101" v="447" actId="26606"/>
          <ac:spMkLst>
            <pc:docMk/>
            <pc:sldMk cId="2622847653" sldId="264"/>
            <ac:spMk id="13" creationId="{0007FE00-9498-4706-B255-6437B0252C02}"/>
          </ac:spMkLst>
        </pc:spChg>
        <pc:picChg chg="add mod">
          <ac:chgData name="Imbi Saar" userId="b306ecbd-993e-44a3-895e-4a2231c762cb" providerId="ADAL" clId="{9BB7685D-5FB1-472D-BFB4-F82E11F465E7}" dt="2024-11-26T11:11:28.101" v="447" actId="26606"/>
          <ac:picMkLst>
            <pc:docMk/>
            <pc:sldMk cId="2622847653" sldId="264"/>
            <ac:picMk id="2" creationId="{5B7DAC58-48AA-AFF5-6B48-D51F95164BBA}"/>
          </ac:picMkLst>
        </pc:pic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oleObject" Target="Diagramm%20Microsoft%20Wordis" TargetMode="Externa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t-E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14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3.5192264988363454E-2"/>
          <c:y val="2.2545732163707675E-2"/>
          <c:w val="0.67314308010580559"/>
          <c:h val="0.96478005143510293"/>
        </c:manualLayout>
      </c:layout>
      <c:pie3DChart>
        <c:varyColors val="1"/>
        <c:ser>
          <c:idx val="0"/>
          <c:order val="0"/>
          <c:tx>
            <c:strRef>
              <c:f>Leht1!$C$1</c:f>
              <c:strCache>
                <c:ptCount val="1"/>
                <c:pt idx="0">
                  <c:v>Veerg1</c:v>
                </c:pt>
              </c:strCache>
            </c:strRef>
          </c:tx>
          <c:spPr>
            <a:scene3d>
              <a:camera prst="orthographicFront"/>
              <a:lightRig rig="threePt" dir="t"/>
            </a:scene3d>
            <a:sp3d prstMaterial="matte"/>
          </c:spPr>
          <c:explosion val="25"/>
          <c:dPt>
            <c:idx val="0"/>
            <c:bubble3D val="0"/>
            <c:explosion val="0"/>
            <c:spPr>
              <a:solidFill>
                <a:srgbClr val="00B0F0"/>
              </a:solidFill>
              <a:ln>
                <a:noFill/>
              </a:ln>
              <a:effectLst>
                <a:outerShdw blurRad="88900" sx="102000" sy="102000" algn="ctr" rotWithShape="0">
                  <a:prstClr val="black">
                    <a:alpha val="10000"/>
                  </a:prstClr>
                </a:outerShdw>
              </a:effectLst>
              <a:scene3d>
                <a:camera prst="orthographicFront"/>
                <a:lightRig rig="threePt" dir="t"/>
              </a:scene3d>
              <a:sp3d prstMaterial="matte"/>
            </c:spPr>
            <c:extLst>
              <c:ext xmlns:c16="http://schemas.microsoft.com/office/drawing/2014/chart" uri="{C3380CC4-5D6E-409C-BE32-E72D297353CC}">
                <c16:uniqueId val="{00000001-3DCB-48CD-8311-2649950DCA12}"/>
              </c:ext>
            </c:extLst>
          </c:dPt>
          <c:dPt>
            <c:idx val="1"/>
            <c:bubble3D val="0"/>
            <c:spPr>
              <a:solidFill>
                <a:srgbClr val="FF6699"/>
              </a:solidFill>
              <a:ln>
                <a:noFill/>
              </a:ln>
              <a:effectLst>
                <a:outerShdw blurRad="88900" sx="102000" sy="102000" algn="ctr" rotWithShape="0">
                  <a:prstClr val="black">
                    <a:alpha val="10000"/>
                  </a:prstClr>
                </a:outerShdw>
              </a:effectLst>
              <a:scene3d>
                <a:camera prst="orthographicFront"/>
                <a:lightRig rig="threePt" dir="t"/>
              </a:scene3d>
              <a:sp3d prstMaterial="matte"/>
            </c:spPr>
            <c:extLst>
              <c:ext xmlns:c16="http://schemas.microsoft.com/office/drawing/2014/chart" uri="{C3380CC4-5D6E-409C-BE32-E72D297353CC}">
                <c16:uniqueId val="{00000003-3DCB-48CD-8311-2649950DCA12}"/>
              </c:ext>
            </c:extLst>
          </c:dPt>
          <c:dPt>
            <c:idx val="2"/>
            <c:bubble3D val="0"/>
            <c:spPr>
              <a:solidFill>
                <a:srgbClr val="FFC000"/>
              </a:solidFill>
              <a:ln>
                <a:noFill/>
              </a:ln>
              <a:effectLst>
                <a:outerShdw blurRad="88900" sx="102000" sy="102000" algn="ctr" rotWithShape="0">
                  <a:prstClr val="black">
                    <a:alpha val="10000"/>
                  </a:prstClr>
                </a:outerShdw>
              </a:effectLst>
              <a:scene3d>
                <a:camera prst="orthographicFront"/>
                <a:lightRig rig="threePt" dir="t"/>
              </a:scene3d>
              <a:sp3d prstMaterial="matte"/>
            </c:spPr>
            <c:extLst>
              <c:ext xmlns:c16="http://schemas.microsoft.com/office/drawing/2014/chart" uri="{C3380CC4-5D6E-409C-BE32-E72D297353CC}">
                <c16:uniqueId val="{00000005-3DCB-48CD-8311-2649950DCA12}"/>
              </c:ext>
            </c:extLst>
          </c:dPt>
          <c:dPt>
            <c:idx val="3"/>
            <c:bubble3D val="0"/>
            <c:spPr>
              <a:solidFill>
                <a:srgbClr val="00B050"/>
              </a:solidFill>
              <a:ln>
                <a:noFill/>
              </a:ln>
              <a:effectLst>
                <a:outerShdw blurRad="88900" sx="102000" sy="102000" algn="ctr" rotWithShape="0">
                  <a:prstClr val="black">
                    <a:alpha val="10000"/>
                  </a:prstClr>
                </a:outerShdw>
              </a:effectLst>
              <a:scene3d>
                <a:camera prst="orthographicFront"/>
                <a:lightRig rig="threePt" dir="t"/>
              </a:scene3d>
              <a:sp3d prstMaterial="matte"/>
            </c:spPr>
            <c:extLst>
              <c:ext xmlns:c16="http://schemas.microsoft.com/office/drawing/2014/chart" uri="{C3380CC4-5D6E-409C-BE32-E72D297353CC}">
                <c16:uniqueId val="{00000007-3DCB-48CD-8311-2649950DCA12}"/>
              </c:ext>
            </c:extLst>
          </c:dPt>
          <c:dLbls>
            <c:dLbl>
              <c:idx val="0"/>
              <c:layout>
                <c:manualLayout>
                  <c:x val="0.18203078662292105"/>
                  <c:y val="-0.21904753164595683"/>
                </c:manualLayout>
              </c:layout>
              <c:tx>
                <c:rich>
                  <a:bodyPr rot="0" spcFirstLastPara="1" vertOverflow="clip" horzOverflow="clip" vert="horz" wrap="square" lIns="38100" tIns="19050" rIns="38100" bIns="19050" anchor="ctr" anchorCtr="1">
                    <a:spAutoFit/>
                  </a:bodyPr>
                  <a:lstStyle/>
                  <a:p>
                    <a:pPr>
                      <a:defRPr sz="1600" b="1" i="0" u="none" strike="noStrike" kern="1200" baseline="0">
                        <a:solidFill>
                          <a:sysClr val="windowText" lastClr="000000"/>
                        </a:solidFill>
                        <a:latin typeface="+mn-lt"/>
                        <a:ea typeface="+mn-ea"/>
                        <a:cs typeface="+mn-cs"/>
                      </a:defRPr>
                    </a:pPr>
                    <a:fld id="{3F66E994-A079-4FC6-844A-715B0AE32715}" type="CATEGORYNAME">
                      <a:rPr lang="en-US" sz="1600"/>
                      <a:pPr>
                        <a:defRPr sz="1600" b="1" i="0" u="none" strike="noStrike" kern="1200" baseline="0">
                          <a:solidFill>
                            <a:sysClr val="windowText" lastClr="000000"/>
                          </a:solidFill>
                          <a:latin typeface="+mn-lt"/>
                          <a:ea typeface="+mn-ea"/>
                          <a:cs typeface="+mn-cs"/>
                        </a:defRPr>
                      </a:pPr>
                      <a:t>[KATEGOORIA NIMI]</a:t>
                    </a:fld>
                    <a:r>
                      <a:rPr lang="en-US" sz="1600" baseline="0"/>
                      <a:t>
54,1 %</a:t>
                    </a:r>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1-3DCB-48CD-8311-2649950DCA12}"/>
                </c:ext>
              </c:extLst>
            </c:dLbl>
            <c:dLbl>
              <c:idx val="1"/>
              <c:layout>
                <c:manualLayout>
                  <c:x val="-0.10989010989010989"/>
                  <c:y val="0.14761904761904762"/>
                </c:manualLayout>
              </c:layout>
              <c:tx>
                <c:rich>
                  <a:bodyPr rot="0" spcFirstLastPara="1" vertOverflow="clip" horzOverflow="clip" vert="horz" wrap="square" lIns="38100" tIns="19050" rIns="38100" bIns="19050" anchor="ctr" anchorCtr="1">
                    <a:spAutoFit/>
                  </a:bodyPr>
                  <a:lstStyle/>
                  <a:p>
                    <a:pPr>
                      <a:defRPr sz="1600" b="1" i="0" u="none" strike="noStrike" kern="1200" baseline="0">
                        <a:solidFill>
                          <a:sysClr val="windowText" lastClr="000000"/>
                        </a:solidFill>
                        <a:latin typeface="+mn-lt"/>
                        <a:ea typeface="+mn-ea"/>
                        <a:cs typeface="+mn-cs"/>
                      </a:defRPr>
                    </a:pPr>
                    <a:fld id="{BA51599C-6EBE-4DA9-A1F7-CA0BC5D995CF}" type="CATEGORYNAME">
                      <a:rPr lang="en-US" sz="1600"/>
                      <a:pPr>
                        <a:defRPr sz="1600" b="1" i="0" u="none" strike="noStrike" kern="1200" baseline="0">
                          <a:solidFill>
                            <a:sysClr val="windowText" lastClr="000000"/>
                          </a:solidFill>
                          <a:latin typeface="+mn-lt"/>
                          <a:ea typeface="+mn-ea"/>
                          <a:cs typeface="+mn-cs"/>
                        </a:defRPr>
                      </a:pPr>
                      <a:t>[KATEGOORIA NIMI]</a:t>
                    </a:fld>
                    <a:r>
                      <a:rPr lang="en-US" sz="1600" baseline="0"/>
                      <a:t>
39,0 %</a:t>
                    </a:r>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3-3DCB-48CD-8311-2649950DCA12}"/>
                </c:ext>
              </c:extLst>
            </c:dLbl>
            <c:dLbl>
              <c:idx val="2"/>
              <c:layout>
                <c:manualLayout>
                  <c:x val="9.768009768009768E-3"/>
                  <c:y val="-0.11428571428571428"/>
                </c:manualLayout>
              </c:layout>
              <c:tx>
                <c:rich>
                  <a:bodyPr rot="0" spcFirstLastPara="1" vertOverflow="clip" horzOverflow="clip" vert="horz" wrap="square" lIns="38100" tIns="19050" rIns="38100" bIns="19050" anchor="ctr" anchorCtr="1">
                    <a:spAutoFit/>
                  </a:bodyPr>
                  <a:lstStyle/>
                  <a:p>
                    <a:pPr>
                      <a:defRPr sz="1600" b="1" i="0" u="none" strike="noStrike" kern="1200" baseline="0">
                        <a:solidFill>
                          <a:sysClr val="windowText" lastClr="000000"/>
                        </a:solidFill>
                        <a:latin typeface="+mn-lt"/>
                        <a:ea typeface="+mn-ea"/>
                        <a:cs typeface="+mn-cs"/>
                      </a:defRPr>
                    </a:pPr>
                    <a:fld id="{7BC2C23C-6193-4977-AD27-01A2FB8664FD}" type="CATEGORYNAME">
                      <a:rPr lang="fi-FI" sz="1600"/>
                      <a:pPr>
                        <a:defRPr sz="1600" b="1" i="0" u="none" strike="noStrike" kern="1200" baseline="0">
                          <a:solidFill>
                            <a:sysClr val="windowText" lastClr="000000"/>
                          </a:solidFill>
                          <a:latin typeface="+mn-lt"/>
                          <a:ea typeface="+mn-ea"/>
                          <a:cs typeface="+mn-cs"/>
                        </a:defRPr>
                      </a:pPr>
                      <a:t>[KATEGOORIA NIMI]</a:t>
                    </a:fld>
                    <a:r>
                      <a:rPr lang="fi-FI" sz="1600" baseline="0"/>
                      <a:t>
6,3%</a:t>
                    </a:r>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5-3DCB-48CD-8311-2649950DCA12}"/>
                </c:ext>
              </c:extLst>
            </c:dLbl>
            <c:dLbl>
              <c:idx val="3"/>
              <c:layout>
                <c:manualLayout>
                  <c:x val="2.3840485478976988E-2"/>
                  <c:y val="0"/>
                </c:manualLayout>
              </c:layout>
              <c:tx>
                <c:rich>
                  <a:bodyPr rot="0" spcFirstLastPara="1" vertOverflow="clip" horzOverflow="clip" vert="horz" wrap="square" lIns="38100" tIns="19050" rIns="38100" bIns="19050" anchor="ctr" anchorCtr="1">
                    <a:spAutoFit/>
                  </a:bodyPr>
                  <a:lstStyle/>
                  <a:p>
                    <a:pPr>
                      <a:defRPr sz="1600" b="1" i="0" u="none" strike="noStrike" kern="1200" baseline="0">
                        <a:solidFill>
                          <a:sysClr val="windowText" lastClr="000000"/>
                        </a:solidFill>
                        <a:latin typeface="+mn-lt"/>
                        <a:ea typeface="+mn-ea"/>
                        <a:cs typeface="+mn-cs"/>
                      </a:defRPr>
                    </a:pPr>
                    <a:fld id="{F9A2031A-1271-4F8F-8702-E97C383909EB}" type="CATEGORYNAME">
                      <a:rPr lang="en-US" sz="1600"/>
                      <a:pPr>
                        <a:defRPr sz="1600" b="1" i="0" u="none" strike="noStrike" kern="1200" baseline="0">
                          <a:solidFill>
                            <a:sysClr val="windowText" lastClr="000000"/>
                          </a:solidFill>
                          <a:latin typeface="+mn-lt"/>
                          <a:ea typeface="+mn-ea"/>
                          <a:cs typeface="+mn-cs"/>
                        </a:defRPr>
                      </a:pPr>
                      <a:t>[KATEGOORIA NIMI]</a:t>
                    </a:fld>
                    <a:r>
                      <a:rPr lang="en-US" sz="1600" baseline="0"/>
                      <a:t>
0,6 %</a:t>
                    </a:r>
                  </a:p>
                </c:rich>
              </c:tx>
              <c:spPr>
                <a:noFill/>
                <a:ln>
                  <a:noFill/>
                </a:ln>
                <a:effectLst/>
              </c:sp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7-3DCB-48CD-8311-2649950DCA12}"/>
                </c:ext>
              </c:extLst>
            </c:dLbl>
            <c:spPr>
              <a:noFill/>
              <a:ln>
                <a:noFill/>
              </a:ln>
            </c:spPr>
            <c:txPr>
              <a:bodyPr rot="0" spcFirstLastPara="1" vertOverflow="clip" horzOverflow="clip" vert="horz" wrap="square" lIns="38100" tIns="19050" rIns="38100" bIns="19050" anchor="ctr" anchorCtr="1">
                <a:spAutoFit/>
              </a:bodyPr>
              <a:lstStyle/>
              <a:p>
                <a:pPr>
                  <a:defRPr sz="1600" b="1" i="0" u="none" strike="noStrike" kern="1200" baseline="0">
                    <a:solidFill>
                      <a:sysClr val="windowText" lastClr="000000"/>
                    </a:solidFill>
                    <a:latin typeface="+mn-lt"/>
                    <a:ea typeface="+mn-ea"/>
                    <a:cs typeface="+mn-cs"/>
                  </a:defRPr>
                </a:pPr>
                <a:endParaRPr lang="et-E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spPr xmlns:c15="http://schemas.microsoft.com/office/drawing/2012/chart">
                  <a:prstGeom prst="rect">
                    <a:avLst/>
                  </a:prstGeom>
                </c15:spPr>
              </c:ext>
            </c:extLst>
          </c:dLbls>
          <c:cat>
            <c:strRef>
              <c:f>Leht1!$A$2:$A$5</c:f>
              <c:strCache>
                <c:ptCount val="4"/>
                <c:pt idx="0">
                  <c:v>Maksutulud</c:v>
                </c:pt>
                <c:pt idx="1">
                  <c:v>Saadavad toetused</c:v>
                </c:pt>
                <c:pt idx="2">
                  <c:v>Tulud kaupade ja teenuste eest</c:v>
                </c:pt>
                <c:pt idx="3">
                  <c:v>Muud tulud</c:v>
                </c:pt>
              </c:strCache>
            </c:strRef>
          </c:cat>
          <c:val>
            <c:numRef>
              <c:f>Leht1!$B$2:$B$5</c:f>
              <c:numCache>
                <c:formatCode>General</c:formatCode>
                <c:ptCount val="4"/>
                <c:pt idx="0">
                  <c:v>54.1</c:v>
                </c:pt>
                <c:pt idx="1">
                  <c:v>39</c:v>
                </c:pt>
                <c:pt idx="2">
                  <c:v>6.3</c:v>
                </c:pt>
                <c:pt idx="3">
                  <c:v>0.6</c:v>
                </c:pt>
              </c:numCache>
            </c:numRef>
          </c:val>
          <c:extLst>
            <c:ext xmlns:c16="http://schemas.microsoft.com/office/drawing/2014/chart" uri="{C3380CC4-5D6E-409C-BE32-E72D297353CC}">
              <c16:uniqueId val="{00000008-3DCB-48CD-8311-2649950DCA12}"/>
            </c:ext>
          </c:extLst>
        </c:ser>
        <c:ser>
          <c:idx val="1"/>
          <c:order val="1"/>
          <c:tx>
            <c:strRef>
              <c:f>Leht1!$C$1</c:f>
              <c:strCache>
                <c:ptCount val="1"/>
                <c:pt idx="0">
                  <c:v>Veerg1</c:v>
                </c:pt>
              </c:strCache>
            </c:strRef>
          </c:tx>
          <c:explosion val="25"/>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A-3DCB-48CD-8311-2649950DCA12}"/>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C-3DCB-48CD-8311-2649950DCA12}"/>
              </c:ext>
            </c:extLst>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E-3DCB-48CD-8311-2649950DCA12}"/>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0-3DCB-48CD-8311-2649950DCA12}"/>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t-EE"/>
                </a:p>
              </c:txPr>
              <c:dLblPos val="outEnd"/>
              <c:showLegendKey val="0"/>
              <c:showVal val="0"/>
              <c:showCatName val="1"/>
              <c:showSerName val="0"/>
              <c:showPercent val="1"/>
              <c:showBubbleSize val="0"/>
              <c:extLst>
                <c:ext xmlns:c16="http://schemas.microsoft.com/office/drawing/2014/chart" uri="{C3380CC4-5D6E-409C-BE32-E72D297353CC}">
                  <c16:uniqueId val="{0000000A-3DCB-48CD-8311-2649950DCA12}"/>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mn-lt"/>
                      <a:ea typeface="+mn-ea"/>
                      <a:cs typeface="+mn-cs"/>
                    </a:defRPr>
                  </a:pPr>
                  <a:endParaRPr lang="et-EE"/>
                </a:p>
              </c:txPr>
              <c:dLblPos val="outEnd"/>
              <c:showLegendKey val="0"/>
              <c:showVal val="0"/>
              <c:showCatName val="1"/>
              <c:showSerName val="0"/>
              <c:showPercent val="1"/>
              <c:showBubbleSize val="0"/>
              <c:extLst>
                <c:ext xmlns:c16="http://schemas.microsoft.com/office/drawing/2014/chart" uri="{C3380CC4-5D6E-409C-BE32-E72D297353CC}">
                  <c16:uniqueId val="{0000000E-3DCB-48CD-8311-2649950DCA12}"/>
                </c:ext>
              </c:extLst>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mn-lt"/>
                      <a:ea typeface="+mn-ea"/>
                      <a:cs typeface="+mn-cs"/>
                    </a:defRPr>
                  </a:pPr>
                  <a:endParaRPr lang="et-EE"/>
                </a:p>
              </c:txPr>
              <c:dLblPos val="outEnd"/>
              <c:showLegendKey val="0"/>
              <c:showVal val="0"/>
              <c:showCatName val="1"/>
              <c:showSerName val="0"/>
              <c:showPercent val="1"/>
              <c:showBubbleSize val="0"/>
              <c:extLst>
                <c:ext xmlns:c16="http://schemas.microsoft.com/office/drawing/2014/chart" uri="{C3380CC4-5D6E-409C-BE32-E72D297353CC}">
                  <c16:uniqueId val="{00000010-3DCB-48CD-8311-2649950DCA12}"/>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mn-lt"/>
                    <a:ea typeface="+mn-ea"/>
                    <a:cs typeface="+mn-cs"/>
                  </a:defRPr>
                </a:pPr>
                <a:endParaRPr lang="et-E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Leht1!$A$2:$A$5</c:f>
              <c:strCache>
                <c:ptCount val="4"/>
                <c:pt idx="0">
                  <c:v>Maksutulud</c:v>
                </c:pt>
                <c:pt idx="1">
                  <c:v>Saadavad toetused</c:v>
                </c:pt>
                <c:pt idx="2">
                  <c:v>Tulud kaupade ja teenuste eest</c:v>
                </c:pt>
                <c:pt idx="3">
                  <c:v>Muud tulud</c:v>
                </c:pt>
              </c:strCache>
            </c:strRef>
          </c:cat>
          <c:val>
            <c:numRef>
              <c:f>Leht1!$C$2:$C$5</c:f>
              <c:numCache>
                <c:formatCode>General</c:formatCode>
                <c:ptCount val="4"/>
              </c:numCache>
            </c:numRef>
          </c:val>
          <c:extLst>
            <c:ext xmlns:c16="http://schemas.microsoft.com/office/drawing/2014/chart" uri="{C3380CC4-5D6E-409C-BE32-E72D297353CC}">
              <c16:uniqueId val="{00000011-3DCB-48CD-8311-2649950DCA12}"/>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zero"/>
    <c:showDLblsOverMax val="0"/>
  </c:chart>
  <c:spPr>
    <a:solidFill>
      <a:schemeClr val="bg1"/>
    </a:solidFill>
    <a:ln w="9525" cap="flat" cmpd="sng" algn="ctr">
      <a:noFill/>
      <a:round/>
    </a:ln>
    <a:effectLst/>
  </c:spPr>
  <c:txPr>
    <a:bodyPr/>
    <a:lstStyle/>
    <a:p>
      <a:pPr>
        <a:defRPr/>
      </a:pPr>
      <a:endParaRPr lang="et-E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t-EE"/>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view3D>
      <c:rotX val="30"/>
      <c:rotY val="120"/>
      <c:rAngAx val="0"/>
    </c:view3D>
    <c:floor>
      <c:thickness val="0"/>
    </c:floor>
    <c:sideWall>
      <c:thickness val="0"/>
    </c:sideWall>
    <c:backWall>
      <c:thickness val="0"/>
    </c:backWall>
    <c:plotArea>
      <c:layout/>
      <c:pie3DChart>
        <c:varyColors val="1"/>
        <c:ser>
          <c:idx val="0"/>
          <c:order val="0"/>
          <c:explosion val="25"/>
          <c:dPt>
            <c:idx val="1"/>
            <c:bubble3D val="0"/>
            <c:spPr>
              <a:solidFill>
                <a:srgbClr val="FF0000"/>
              </a:solidFill>
            </c:spPr>
            <c:extLst>
              <c:ext xmlns:c16="http://schemas.microsoft.com/office/drawing/2014/chart" uri="{C3380CC4-5D6E-409C-BE32-E72D297353CC}">
                <c16:uniqueId val="{00000001-077D-44E6-8317-4D7E945F34E9}"/>
              </c:ext>
            </c:extLst>
          </c:dPt>
          <c:dPt>
            <c:idx val="2"/>
            <c:bubble3D val="0"/>
            <c:spPr>
              <a:solidFill>
                <a:srgbClr val="66FF33"/>
              </a:solidFill>
            </c:spPr>
            <c:extLst>
              <c:ext xmlns:c16="http://schemas.microsoft.com/office/drawing/2014/chart" uri="{C3380CC4-5D6E-409C-BE32-E72D297353CC}">
                <c16:uniqueId val="{00000003-077D-44E6-8317-4D7E945F34E9}"/>
              </c:ext>
            </c:extLst>
          </c:dPt>
          <c:dPt>
            <c:idx val="4"/>
            <c:bubble3D val="0"/>
            <c:spPr>
              <a:solidFill>
                <a:srgbClr val="FF6600"/>
              </a:solidFill>
            </c:spPr>
            <c:extLst>
              <c:ext xmlns:c16="http://schemas.microsoft.com/office/drawing/2014/chart" uri="{C3380CC4-5D6E-409C-BE32-E72D297353CC}">
                <c16:uniqueId val="{00000005-077D-44E6-8317-4D7E945F34E9}"/>
              </c:ext>
            </c:extLst>
          </c:dPt>
          <c:dPt>
            <c:idx val="5"/>
            <c:bubble3D val="0"/>
            <c:spPr>
              <a:solidFill>
                <a:srgbClr val="FFFF00"/>
              </a:solidFill>
            </c:spPr>
            <c:extLst>
              <c:ext xmlns:c16="http://schemas.microsoft.com/office/drawing/2014/chart" uri="{C3380CC4-5D6E-409C-BE32-E72D297353CC}">
                <c16:uniqueId val="{00000007-077D-44E6-8317-4D7E945F34E9}"/>
              </c:ext>
            </c:extLst>
          </c:dPt>
          <c:dPt>
            <c:idx val="6"/>
            <c:bubble3D val="0"/>
            <c:spPr>
              <a:solidFill>
                <a:srgbClr val="00B0F0"/>
              </a:solidFill>
            </c:spPr>
            <c:extLst>
              <c:ext xmlns:c16="http://schemas.microsoft.com/office/drawing/2014/chart" uri="{C3380CC4-5D6E-409C-BE32-E72D297353CC}">
                <c16:uniqueId val="{00000009-077D-44E6-8317-4D7E945F34E9}"/>
              </c:ext>
            </c:extLst>
          </c:dPt>
          <c:dPt>
            <c:idx val="7"/>
            <c:bubble3D val="0"/>
            <c:spPr>
              <a:solidFill>
                <a:srgbClr val="FF6699"/>
              </a:solidFill>
            </c:spPr>
            <c:extLst>
              <c:ext xmlns:c16="http://schemas.microsoft.com/office/drawing/2014/chart" uri="{C3380CC4-5D6E-409C-BE32-E72D297353CC}">
                <c16:uniqueId val="{0000000B-077D-44E6-8317-4D7E945F34E9}"/>
              </c:ext>
            </c:extLst>
          </c:dPt>
          <c:dLbls>
            <c:dLbl>
              <c:idx val="0"/>
              <c:layout>
                <c:manualLayout>
                  <c:x val="-0.13408126556041311"/>
                  <c:y val="-0.20948905882441929"/>
                </c:manualLayout>
              </c:layout>
              <c:tx>
                <c:rich>
                  <a:bodyPr/>
                  <a:lstStyle/>
                  <a:p>
                    <a:fld id="{A6D984D4-6068-411E-AFAA-8BA48ADE8E9D}" type="CATEGORYNAME">
                      <a:rPr lang="en-US"/>
                      <a:pPr/>
                      <a:t>[KATEGOORIA NIMI]</a:t>
                    </a:fld>
                    <a:r>
                      <a:rPr lang="en-US" baseline="0"/>
                      <a:t>
6,1 %</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C-077D-44E6-8317-4D7E945F34E9}"/>
                </c:ext>
              </c:extLst>
            </c:dLbl>
            <c:dLbl>
              <c:idx val="1"/>
              <c:tx>
                <c:rich>
                  <a:bodyPr/>
                  <a:lstStyle/>
                  <a:p>
                    <a:r>
                      <a:rPr lang="en-US" b="1"/>
                      <a:t>Muu</a:t>
                    </a:r>
                    <a:r>
                      <a:rPr lang="en-US" b="1" baseline="0"/>
                      <a:t> 0,1</a:t>
                    </a:r>
                    <a:r>
                      <a:rPr lang="en-US" b="1"/>
                      <a:t> %</a:t>
                    </a:r>
                    <a:endParaRPr lang="en-US"/>
                  </a:p>
                </c:rich>
              </c:tx>
              <c:showLegendKey val="0"/>
              <c:showVal val="0"/>
              <c:showCatName val="1"/>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077D-44E6-8317-4D7E945F34E9}"/>
                </c:ext>
              </c:extLst>
            </c:dLbl>
            <c:dLbl>
              <c:idx val="2"/>
              <c:layout>
                <c:manualLayout>
                  <c:x val="-6.1342284137559731E-2"/>
                  <c:y val="-0.2290293529822533"/>
                </c:manualLayout>
              </c:layout>
              <c:tx>
                <c:rich>
                  <a:bodyPr/>
                  <a:lstStyle/>
                  <a:p>
                    <a:fld id="{88E94937-CC36-43D5-AC7A-534E1F6C1521}" type="CATEGORYNAME">
                      <a:rPr lang="en-US"/>
                      <a:pPr/>
                      <a:t>[KATEGOORIA NIMI]</a:t>
                    </a:fld>
                    <a:r>
                      <a:rPr lang="en-US" baseline="0"/>
                      <a:t>
2,3 %</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077D-44E6-8317-4D7E945F34E9}"/>
                </c:ext>
              </c:extLst>
            </c:dLbl>
            <c:dLbl>
              <c:idx val="3"/>
              <c:layout>
                <c:manualLayout>
                  <c:x val="3.5777256284719325E-2"/>
                  <c:y val="2.8975772841074981E-3"/>
                </c:manualLayout>
              </c:layout>
              <c:tx>
                <c:rich>
                  <a:bodyPr/>
                  <a:lstStyle/>
                  <a:p>
                    <a:fld id="{0315F0B0-A981-42DC-9DED-FEAEADED082B}" type="CATEGORYNAME">
                      <a:rPr lang="en-US"/>
                      <a:pPr/>
                      <a:t>[KATEGOORIA NIMI]</a:t>
                    </a:fld>
                    <a:r>
                      <a:rPr lang="en-US" baseline="0"/>
                      <a:t>
2,2 %</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077D-44E6-8317-4D7E945F34E9}"/>
                </c:ext>
              </c:extLst>
            </c:dLbl>
            <c:dLbl>
              <c:idx val="4"/>
              <c:layout>
                <c:manualLayout>
                  <c:x val="-3.0215862440271888E-2"/>
                  <c:y val="-1.4672156806087312E-2"/>
                </c:manualLayout>
              </c:layout>
              <c:tx>
                <c:rich>
                  <a:bodyPr/>
                  <a:lstStyle/>
                  <a:p>
                    <a:fld id="{D894BD65-BF01-4E64-9A2D-1B461F36D55A}" type="CATEGORYNAME">
                      <a:rPr lang="en-US"/>
                      <a:pPr/>
                      <a:t>[KATEGOORIA NIMI]</a:t>
                    </a:fld>
                    <a:r>
                      <a:rPr lang="en-US" baseline="0"/>
                      <a:t>
5,5 %</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077D-44E6-8317-4D7E945F34E9}"/>
                </c:ext>
              </c:extLst>
            </c:dLbl>
            <c:dLbl>
              <c:idx val="5"/>
              <c:layout>
                <c:manualLayout>
                  <c:x val="-5.4782135877875081E-2"/>
                  <c:y val="-2.7667763544482311E-2"/>
                </c:manualLayout>
              </c:layout>
              <c:tx>
                <c:rich>
                  <a:bodyPr/>
                  <a:lstStyle/>
                  <a:p>
                    <a:fld id="{1F98B5FF-F171-47A4-8B4B-578B07DC8731}" type="CATEGORYNAME">
                      <a:rPr lang="en-US"/>
                      <a:pPr/>
                      <a:t>[KATEGOORIA NIMI]</a:t>
                    </a:fld>
                    <a:r>
                      <a:rPr lang="en-US" baseline="0"/>
                      <a:t>
11,6 %</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077D-44E6-8317-4D7E945F34E9}"/>
                </c:ext>
              </c:extLst>
            </c:dLbl>
            <c:dLbl>
              <c:idx val="6"/>
              <c:tx>
                <c:rich>
                  <a:bodyPr/>
                  <a:lstStyle/>
                  <a:p>
                    <a:fld id="{5C4B3144-2860-4A3F-BCCC-946A70C335A2}" type="CATEGORYNAME">
                      <a:rPr lang="en-US"/>
                      <a:pPr/>
                      <a:t>[KATEGOORIA NIMI]</a:t>
                    </a:fld>
                    <a:r>
                      <a:rPr lang="en-US" baseline="0"/>
                      <a:t>
54,2%</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077D-44E6-8317-4D7E945F34E9}"/>
                </c:ext>
              </c:extLst>
            </c:dLbl>
            <c:dLbl>
              <c:idx val="7"/>
              <c:tx>
                <c:rich>
                  <a:bodyPr/>
                  <a:lstStyle/>
                  <a:p>
                    <a:fld id="{6D9EDE05-068D-4E2F-B35B-3BE9096EA855}" type="CATEGORYNAME">
                      <a:rPr lang="en-US"/>
                      <a:pPr/>
                      <a:t>[KATEGOORIA NIMI]</a:t>
                    </a:fld>
                    <a:r>
                      <a:rPr lang="en-US" baseline="0"/>
                      <a:t>
18,0 %</a:t>
                    </a: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077D-44E6-8317-4D7E945F34E9}"/>
                </c:ext>
              </c:extLst>
            </c:dLbl>
            <c:spPr>
              <a:noFill/>
              <a:ln>
                <a:noFill/>
              </a:ln>
              <a:effectLst/>
            </c:spPr>
            <c:txPr>
              <a:bodyPr/>
              <a:lstStyle/>
              <a:p>
                <a:pPr>
                  <a:defRPr sz="1600" b="1"/>
                </a:pPr>
                <a:endParaRPr lang="et-EE"/>
              </a:p>
            </c:txPr>
            <c:showLegendKey val="0"/>
            <c:showVal val="0"/>
            <c:showCatName val="1"/>
            <c:showSerName val="0"/>
            <c:showPercent val="1"/>
            <c:showBubbleSize val="0"/>
            <c:showLeaderLines val="1"/>
            <c:extLst>
              <c:ext xmlns:c15="http://schemas.microsoft.com/office/drawing/2012/chart" uri="{CE6537A1-D6FC-4f65-9D91-7224C49458BB}"/>
            </c:extLst>
          </c:dLbls>
          <c:cat>
            <c:strRef>
              <c:f>'[Diagramm Microsoft Wordis]Sheet1'!$A$2:$A$9</c:f>
              <c:strCache>
                <c:ptCount val="8"/>
                <c:pt idx="0">
                  <c:v>Üldvalitsemiskulud</c:v>
                </c:pt>
                <c:pt idx="1">
                  <c:v>Avalik kord</c:v>
                </c:pt>
                <c:pt idx="2">
                  <c:v>Majandus</c:v>
                </c:pt>
                <c:pt idx="3">
                  <c:v>Keskkonnakaitse</c:v>
                </c:pt>
                <c:pt idx="4">
                  <c:v>Elamu- ja kommunaalmajandus</c:v>
                </c:pt>
                <c:pt idx="5">
                  <c:v>Vaba aeg, kultuur,religioon</c:v>
                </c:pt>
                <c:pt idx="6">
                  <c:v>Haridus</c:v>
                </c:pt>
                <c:pt idx="7">
                  <c:v>Sotsiaalne kaitse</c:v>
                </c:pt>
              </c:strCache>
            </c:strRef>
          </c:cat>
          <c:val>
            <c:numRef>
              <c:f>'[Diagramm Microsoft Wordis]Sheet1'!$B$2:$B$9</c:f>
              <c:numCache>
                <c:formatCode>General</c:formatCode>
                <c:ptCount val="8"/>
                <c:pt idx="0">
                  <c:v>11</c:v>
                </c:pt>
                <c:pt idx="1">
                  <c:v>0.1</c:v>
                </c:pt>
                <c:pt idx="2">
                  <c:v>5</c:v>
                </c:pt>
                <c:pt idx="3">
                  <c:v>2.6</c:v>
                </c:pt>
                <c:pt idx="4">
                  <c:v>2.2000000000000002</c:v>
                </c:pt>
                <c:pt idx="5">
                  <c:v>13.6</c:v>
                </c:pt>
                <c:pt idx="6">
                  <c:v>54.4</c:v>
                </c:pt>
                <c:pt idx="7">
                  <c:v>11.3</c:v>
                </c:pt>
              </c:numCache>
            </c:numRef>
          </c:val>
          <c:extLst>
            <c:ext xmlns:c16="http://schemas.microsoft.com/office/drawing/2014/chart" uri="{C3380CC4-5D6E-409C-BE32-E72D297353CC}">
              <c16:uniqueId val="{0000000E-077D-44E6-8317-4D7E945F34E9}"/>
            </c:ext>
          </c:extLst>
        </c:ser>
        <c:dLbls>
          <c:showLegendKey val="0"/>
          <c:showVal val="0"/>
          <c:showCatName val="1"/>
          <c:showSerName val="0"/>
          <c:showPercent val="1"/>
          <c:showBubbleSize val="0"/>
          <c:showLeaderLines val="1"/>
        </c:dLbls>
      </c:pie3DChart>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t-E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Leht1!$B$1</c:f>
              <c:strCache>
                <c:ptCount val="1"/>
                <c:pt idx="0">
                  <c:v>Müük</c:v>
                </c:pt>
              </c:strCache>
            </c:strRef>
          </c:tx>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52C2-45E6-8402-6EB11C693BB3}"/>
              </c:ext>
            </c:extLst>
          </c:dPt>
          <c:dPt>
            <c:idx val="1"/>
            <c:bubble3D val="0"/>
            <c:explosion val="1"/>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79EB-4870-8250-C6B284DA383F}"/>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52C2-45E6-8402-6EB11C693BB3}"/>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latin typeface="+mn-lt"/>
                    <a:ea typeface="+mn-ea"/>
                    <a:cs typeface="+mn-cs"/>
                  </a:defRPr>
                </a:pPr>
                <a:endParaRPr lang="et-EE"/>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Leht1!$A$2:$A$4</c:f>
              <c:strCache>
                <c:ptCount val="3"/>
                <c:pt idx="0">
                  <c:v>Toetused</c:v>
                </c:pt>
                <c:pt idx="1">
                  <c:v>Personalikulu</c:v>
                </c:pt>
                <c:pt idx="2">
                  <c:v>Majandamiskulu</c:v>
                </c:pt>
              </c:strCache>
            </c:strRef>
          </c:cat>
          <c:val>
            <c:numRef>
              <c:f>Leht1!$B$2:$B$4</c:f>
              <c:numCache>
                <c:formatCode>General</c:formatCode>
                <c:ptCount val="3"/>
                <c:pt idx="0">
                  <c:v>8.6999999999999993</c:v>
                </c:pt>
                <c:pt idx="1">
                  <c:v>62.4</c:v>
                </c:pt>
                <c:pt idx="2">
                  <c:v>28.5</c:v>
                </c:pt>
              </c:numCache>
            </c:numRef>
          </c:val>
          <c:extLst>
            <c:ext xmlns:c16="http://schemas.microsoft.com/office/drawing/2014/chart" uri="{C3380CC4-5D6E-409C-BE32-E72D297353CC}">
              <c16:uniqueId val="{00000000-79EB-4870-8250-C6B284DA383F}"/>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1197" b="0" i="0" u="none" strike="noStrike" kern="1200" baseline="0">
              <a:solidFill>
                <a:schemeClr val="dk1">
                  <a:lumMod val="75000"/>
                  <a:lumOff val="25000"/>
                </a:schemeClr>
              </a:solidFill>
              <a:latin typeface="+mn-lt"/>
              <a:ea typeface="+mn-ea"/>
              <a:cs typeface="+mn-cs"/>
            </a:defRPr>
          </a:pPr>
          <a:endParaRPr lang="et-EE"/>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t-E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33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B07F24-A6B7-4C0A-9A67-34B959B4A293}"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t-EE"/>
        </a:p>
      </dgm:t>
    </dgm:pt>
    <dgm:pt modelId="{46D3CFCC-85A4-48E9-B0CC-603EA6F07719}">
      <dgm:prSet phldrT="[Tekst]"/>
      <dgm:spPr/>
      <dgm:t>
        <a:bodyPr/>
        <a:lstStyle/>
        <a:p>
          <a:r>
            <a:rPr lang="et-EE" dirty="0"/>
            <a:t>2023.a. </a:t>
          </a:r>
        </a:p>
        <a:p>
          <a:r>
            <a:rPr lang="et-EE" dirty="0"/>
            <a:t>1,0 milj. eurot</a:t>
          </a:r>
        </a:p>
      </dgm:t>
    </dgm:pt>
    <dgm:pt modelId="{C8CFB1FF-5F92-4780-BE46-26819DA46A8A}" type="parTrans" cxnId="{F300981C-A319-4C98-A874-03546D7CD92F}">
      <dgm:prSet/>
      <dgm:spPr/>
      <dgm:t>
        <a:bodyPr/>
        <a:lstStyle/>
        <a:p>
          <a:endParaRPr lang="et-EE"/>
        </a:p>
      </dgm:t>
    </dgm:pt>
    <dgm:pt modelId="{1028DE49-826B-4FDC-8EDB-590A6ECCCEAD}" type="sibTrans" cxnId="{F300981C-A319-4C98-A874-03546D7CD92F}">
      <dgm:prSet/>
      <dgm:spPr/>
      <dgm:t>
        <a:bodyPr/>
        <a:lstStyle/>
        <a:p>
          <a:endParaRPr lang="et-EE"/>
        </a:p>
      </dgm:t>
    </dgm:pt>
    <dgm:pt modelId="{EEC9D580-EEC9-4B38-AD0F-54BF6EE310A2}">
      <dgm:prSet phldrT="[Tekst]"/>
      <dgm:spPr/>
      <dgm:t>
        <a:bodyPr/>
        <a:lstStyle/>
        <a:p>
          <a:r>
            <a:rPr lang="et-EE" dirty="0"/>
            <a:t>2024.a. 1,07 milj. eurot</a:t>
          </a:r>
        </a:p>
      </dgm:t>
    </dgm:pt>
    <dgm:pt modelId="{6AB6E4B6-A50D-4EB0-98EF-8FE05C498234}" type="parTrans" cxnId="{CF54D67E-B7D9-4900-9A10-ADCD7F71679C}">
      <dgm:prSet/>
      <dgm:spPr/>
      <dgm:t>
        <a:bodyPr/>
        <a:lstStyle/>
        <a:p>
          <a:endParaRPr lang="et-EE"/>
        </a:p>
      </dgm:t>
    </dgm:pt>
    <dgm:pt modelId="{2BD95474-FF4D-4886-B324-35F8C6B91DC9}" type="sibTrans" cxnId="{CF54D67E-B7D9-4900-9A10-ADCD7F71679C}">
      <dgm:prSet/>
      <dgm:spPr/>
      <dgm:t>
        <a:bodyPr/>
        <a:lstStyle/>
        <a:p>
          <a:endParaRPr lang="et-EE"/>
        </a:p>
      </dgm:t>
    </dgm:pt>
    <dgm:pt modelId="{7783031E-6F97-440E-80B2-246BDE7DCCE2}">
      <dgm:prSet phldrT="[Tekst]"/>
      <dgm:spPr/>
      <dgm:t>
        <a:bodyPr/>
        <a:lstStyle/>
        <a:p>
          <a:r>
            <a:rPr lang="et-EE" dirty="0"/>
            <a:t>2025.a. </a:t>
          </a:r>
          <a:r>
            <a:rPr lang="et-EE"/>
            <a:t>1,40 </a:t>
          </a:r>
          <a:r>
            <a:rPr lang="et-EE" dirty="0"/>
            <a:t>milj. eurot</a:t>
          </a:r>
        </a:p>
      </dgm:t>
    </dgm:pt>
    <dgm:pt modelId="{0AF7D8BC-3218-4230-9E48-1760470A359F}" type="parTrans" cxnId="{51F31193-B8D2-4743-BC0A-45E1682DB7D2}">
      <dgm:prSet/>
      <dgm:spPr/>
      <dgm:t>
        <a:bodyPr/>
        <a:lstStyle/>
        <a:p>
          <a:endParaRPr lang="et-EE"/>
        </a:p>
      </dgm:t>
    </dgm:pt>
    <dgm:pt modelId="{6AF546A2-A21B-482D-BC7B-1B604B87CAE1}" type="sibTrans" cxnId="{51F31193-B8D2-4743-BC0A-45E1682DB7D2}">
      <dgm:prSet/>
      <dgm:spPr/>
      <dgm:t>
        <a:bodyPr/>
        <a:lstStyle/>
        <a:p>
          <a:endParaRPr lang="et-EE"/>
        </a:p>
      </dgm:t>
    </dgm:pt>
    <dgm:pt modelId="{19ACD1AC-A7BF-44B7-BF1B-162E0CB3AB5F}" type="pres">
      <dgm:prSet presAssocID="{37B07F24-A6B7-4C0A-9A67-34B959B4A293}" presName="rootnode" presStyleCnt="0">
        <dgm:presLayoutVars>
          <dgm:chMax/>
          <dgm:chPref/>
          <dgm:dir/>
          <dgm:animLvl val="lvl"/>
        </dgm:presLayoutVars>
      </dgm:prSet>
      <dgm:spPr/>
    </dgm:pt>
    <dgm:pt modelId="{20019F73-B802-476F-A548-F1BB7A576F03}" type="pres">
      <dgm:prSet presAssocID="{46D3CFCC-85A4-48E9-B0CC-603EA6F07719}" presName="composite" presStyleCnt="0"/>
      <dgm:spPr/>
    </dgm:pt>
    <dgm:pt modelId="{D62E928C-B8C9-46FB-99FA-687773C2D658}" type="pres">
      <dgm:prSet presAssocID="{46D3CFCC-85A4-48E9-B0CC-603EA6F07719}" presName="LShape" presStyleLbl="alignNode1" presStyleIdx="0" presStyleCnt="5"/>
      <dgm:spPr/>
    </dgm:pt>
    <dgm:pt modelId="{8BCB384A-2618-426C-9777-26D606D5D2CA}" type="pres">
      <dgm:prSet presAssocID="{46D3CFCC-85A4-48E9-B0CC-603EA6F07719}" presName="ParentText" presStyleLbl="revTx" presStyleIdx="0" presStyleCnt="3">
        <dgm:presLayoutVars>
          <dgm:chMax val="0"/>
          <dgm:chPref val="0"/>
          <dgm:bulletEnabled val="1"/>
        </dgm:presLayoutVars>
      </dgm:prSet>
      <dgm:spPr/>
    </dgm:pt>
    <dgm:pt modelId="{DED9C4E9-88C0-4EC5-818E-BD63D7A28670}" type="pres">
      <dgm:prSet presAssocID="{46D3CFCC-85A4-48E9-B0CC-603EA6F07719}" presName="Triangle" presStyleLbl="alignNode1" presStyleIdx="1" presStyleCnt="5"/>
      <dgm:spPr/>
    </dgm:pt>
    <dgm:pt modelId="{A53609C7-F2EF-41F7-8676-3B0E76F97C75}" type="pres">
      <dgm:prSet presAssocID="{1028DE49-826B-4FDC-8EDB-590A6ECCCEAD}" presName="sibTrans" presStyleCnt="0"/>
      <dgm:spPr/>
    </dgm:pt>
    <dgm:pt modelId="{39FAF335-592C-4BF8-9966-A8855F165316}" type="pres">
      <dgm:prSet presAssocID="{1028DE49-826B-4FDC-8EDB-590A6ECCCEAD}" presName="space" presStyleCnt="0"/>
      <dgm:spPr/>
    </dgm:pt>
    <dgm:pt modelId="{A8571009-E384-4402-AD88-871376D2138E}" type="pres">
      <dgm:prSet presAssocID="{EEC9D580-EEC9-4B38-AD0F-54BF6EE310A2}" presName="composite" presStyleCnt="0"/>
      <dgm:spPr/>
    </dgm:pt>
    <dgm:pt modelId="{6A4BE158-D342-478C-AE12-2C5E0AFB9957}" type="pres">
      <dgm:prSet presAssocID="{EEC9D580-EEC9-4B38-AD0F-54BF6EE310A2}" presName="LShape" presStyleLbl="alignNode1" presStyleIdx="2" presStyleCnt="5"/>
      <dgm:spPr/>
    </dgm:pt>
    <dgm:pt modelId="{F26E0612-A136-4B43-ACDD-7F132B2C1E87}" type="pres">
      <dgm:prSet presAssocID="{EEC9D580-EEC9-4B38-AD0F-54BF6EE310A2}" presName="ParentText" presStyleLbl="revTx" presStyleIdx="1" presStyleCnt="3">
        <dgm:presLayoutVars>
          <dgm:chMax val="0"/>
          <dgm:chPref val="0"/>
          <dgm:bulletEnabled val="1"/>
        </dgm:presLayoutVars>
      </dgm:prSet>
      <dgm:spPr/>
    </dgm:pt>
    <dgm:pt modelId="{6C89F890-6C08-4375-A31F-10CE3C4F72DC}" type="pres">
      <dgm:prSet presAssocID="{EEC9D580-EEC9-4B38-AD0F-54BF6EE310A2}" presName="Triangle" presStyleLbl="alignNode1" presStyleIdx="3" presStyleCnt="5"/>
      <dgm:spPr/>
    </dgm:pt>
    <dgm:pt modelId="{E94BD073-ABDA-43AA-B1A3-6965A18081AF}" type="pres">
      <dgm:prSet presAssocID="{2BD95474-FF4D-4886-B324-35F8C6B91DC9}" presName="sibTrans" presStyleCnt="0"/>
      <dgm:spPr/>
    </dgm:pt>
    <dgm:pt modelId="{E981FCDA-06CD-491F-9579-94743FE58A01}" type="pres">
      <dgm:prSet presAssocID="{2BD95474-FF4D-4886-B324-35F8C6B91DC9}" presName="space" presStyleCnt="0"/>
      <dgm:spPr/>
    </dgm:pt>
    <dgm:pt modelId="{6FA5BEF6-3A05-4146-9AD7-A4F36B180C4E}" type="pres">
      <dgm:prSet presAssocID="{7783031E-6F97-440E-80B2-246BDE7DCCE2}" presName="composite" presStyleCnt="0"/>
      <dgm:spPr/>
    </dgm:pt>
    <dgm:pt modelId="{DD2894A0-3404-4DD8-9DF6-36735BB65280}" type="pres">
      <dgm:prSet presAssocID="{7783031E-6F97-440E-80B2-246BDE7DCCE2}" presName="LShape" presStyleLbl="alignNode1" presStyleIdx="4" presStyleCnt="5"/>
      <dgm:spPr/>
    </dgm:pt>
    <dgm:pt modelId="{4CF970F4-15D2-489E-8AB2-9AF1591AB66D}" type="pres">
      <dgm:prSet presAssocID="{7783031E-6F97-440E-80B2-246BDE7DCCE2}" presName="ParentText" presStyleLbl="revTx" presStyleIdx="2" presStyleCnt="3">
        <dgm:presLayoutVars>
          <dgm:chMax val="0"/>
          <dgm:chPref val="0"/>
          <dgm:bulletEnabled val="1"/>
        </dgm:presLayoutVars>
      </dgm:prSet>
      <dgm:spPr/>
    </dgm:pt>
  </dgm:ptLst>
  <dgm:cxnLst>
    <dgm:cxn modelId="{F300981C-A319-4C98-A874-03546D7CD92F}" srcId="{37B07F24-A6B7-4C0A-9A67-34B959B4A293}" destId="{46D3CFCC-85A4-48E9-B0CC-603EA6F07719}" srcOrd="0" destOrd="0" parTransId="{C8CFB1FF-5F92-4780-BE46-26819DA46A8A}" sibTransId="{1028DE49-826B-4FDC-8EDB-590A6ECCCEAD}"/>
    <dgm:cxn modelId="{A39B3124-F35A-4CD0-9155-BCC616F4B0BC}" type="presOf" srcId="{46D3CFCC-85A4-48E9-B0CC-603EA6F07719}" destId="{8BCB384A-2618-426C-9777-26D606D5D2CA}" srcOrd="0" destOrd="0" presId="urn:microsoft.com/office/officeart/2009/3/layout/StepUpProcess"/>
    <dgm:cxn modelId="{3A24296B-C014-4AF6-8178-9B37C90DA626}" type="presOf" srcId="{37B07F24-A6B7-4C0A-9A67-34B959B4A293}" destId="{19ACD1AC-A7BF-44B7-BF1B-162E0CB3AB5F}" srcOrd="0" destOrd="0" presId="urn:microsoft.com/office/officeart/2009/3/layout/StepUpProcess"/>
    <dgm:cxn modelId="{CF54D67E-B7D9-4900-9A10-ADCD7F71679C}" srcId="{37B07F24-A6B7-4C0A-9A67-34B959B4A293}" destId="{EEC9D580-EEC9-4B38-AD0F-54BF6EE310A2}" srcOrd="1" destOrd="0" parTransId="{6AB6E4B6-A50D-4EB0-98EF-8FE05C498234}" sibTransId="{2BD95474-FF4D-4886-B324-35F8C6B91DC9}"/>
    <dgm:cxn modelId="{51F31193-B8D2-4743-BC0A-45E1682DB7D2}" srcId="{37B07F24-A6B7-4C0A-9A67-34B959B4A293}" destId="{7783031E-6F97-440E-80B2-246BDE7DCCE2}" srcOrd="2" destOrd="0" parTransId="{0AF7D8BC-3218-4230-9E48-1760470A359F}" sibTransId="{6AF546A2-A21B-482D-BC7B-1B604B87CAE1}"/>
    <dgm:cxn modelId="{5A3014C5-3775-4777-9346-0177F11F78BE}" type="presOf" srcId="{EEC9D580-EEC9-4B38-AD0F-54BF6EE310A2}" destId="{F26E0612-A136-4B43-ACDD-7F132B2C1E87}" srcOrd="0" destOrd="0" presId="urn:microsoft.com/office/officeart/2009/3/layout/StepUpProcess"/>
    <dgm:cxn modelId="{975AE6F4-43CF-45B0-A434-C9EA480979CA}" type="presOf" srcId="{7783031E-6F97-440E-80B2-246BDE7DCCE2}" destId="{4CF970F4-15D2-489E-8AB2-9AF1591AB66D}" srcOrd="0" destOrd="0" presId="urn:microsoft.com/office/officeart/2009/3/layout/StepUpProcess"/>
    <dgm:cxn modelId="{B32CD8D5-77DE-4926-80AF-994206A4B739}" type="presParOf" srcId="{19ACD1AC-A7BF-44B7-BF1B-162E0CB3AB5F}" destId="{20019F73-B802-476F-A548-F1BB7A576F03}" srcOrd="0" destOrd="0" presId="urn:microsoft.com/office/officeart/2009/3/layout/StepUpProcess"/>
    <dgm:cxn modelId="{A14BE03C-5927-4DC8-AD52-F168341E79C2}" type="presParOf" srcId="{20019F73-B802-476F-A548-F1BB7A576F03}" destId="{D62E928C-B8C9-46FB-99FA-687773C2D658}" srcOrd="0" destOrd="0" presId="urn:microsoft.com/office/officeart/2009/3/layout/StepUpProcess"/>
    <dgm:cxn modelId="{9EE42236-2F0D-4567-BC42-E9C2CE9478B4}" type="presParOf" srcId="{20019F73-B802-476F-A548-F1BB7A576F03}" destId="{8BCB384A-2618-426C-9777-26D606D5D2CA}" srcOrd="1" destOrd="0" presId="urn:microsoft.com/office/officeart/2009/3/layout/StepUpProcess"/>
    <dgm:cxn modelId="{8A5F1BFB-6BE8-4D92-9898-7A98A0B01CD9}" type="presParOf" srcId="{20019F73-B802-476F-A548-F1BB7A576F03}" destId="{DED9C4E9-88C0-4EC5-818E-BD63D7A28670}" srcOrd="2" destOrd="0" presId="urn:microsoft.com/office/officeart/2009/3/layout/StepUpProcess"/>
    <dgm:cxn modelId="{C697BF98-7192-4214-971A-18B490DFB64B}" type="presParOf" srcId="{19ACD1AC-A7BF-44B7-BF1B-162E0CB3AB5F}" destId="{A53609C7-F2EF-41F7-8676-3B0E76F97C75}" srcOrd="1" destOrd="0" presId="urn:microsoft.com/office/officeart/2009/3/layout/StepUpProcess"/>
    <dgm:cxn modelId="{59FD2818-6110-4F0A-B339-477032B342DD}" type="presParOf" srcId="{A53609C7-F2EF-41F7-8676-3B0E76F97C75}" destId="{39FAF335-592C-4BF8-9966-A8855F165316}" srcOrd="0" destOrd="0" presId="urn:microsoft.com/office/officeart/2009/3/layout/StepUpProcess"/>
    <dgm:cxn modelId="{BFD31926-E217-4A78-BBF3-44E4A365755F}" type="presParOf" srcId="{19ACD1AC-A7BF-44B7-BF1B-162E0CB3AB5F}" destId="{A8571009-E384-4402-AD88-871376D2138E}" srcOrd="2" destOrd="0" presId="urn:microsoft.com/office/officeart/2009/3/layout/StepUpProcess"/>
    <dgm:cxn modelId="{4D152B15-E2A8-4B42-A6E6-EA63395BE413}" type="presParOf" srcId="{A8571009-E384-4402-AD88-871376D2138E}" destId="{6A4BE158-D342-478C-AE12-2C5E0AFB9957}" srcOrd="0" destOrd="0" presId="urn:microsoft.com/office/officeart/2009/3/layout/StepUpProcess"/>
    <dgm:cxn modelId="{6A5DD0B2-4C33-4C80-9648-4D7DE40D5F70}" type="presParOf" srcId="{A8571009-E384-4402-AD88-871376D2138E}" destId="{F26E0612-A136-4B43-ACDD-7F132B2C1E87}" srcOrd="1" destOrd="0" presId="urn:microsoft.com/office/officeart/2009/3/layout/StepUpProcess"/>
    <dgm:cxn modelId="{FDFC6359-1665-4C60-BB33-D2B209C89B9C}" type="presParOf" srcId="{A8571009-E384-4402-AD88-871376D2138E}" destId="{6C89F890-6C08-4375-A31F-10CE3C4F72DC}" srcOrd="2" destOrd="0" presId="urn:microsoft.com/office/officeart/2009/3/layout/StepUpProcess"/>
    <dgm:cxn modelId="{A8124380-397C-4B10-8684-F66B4E2BBA1F}" type="presParOf" srcId="{19ACD1AC-A7BF-44B7-BF1B-162E0CB3AB5F}" destId="{E94BD073-ABDA-43AA-B1A3-6965A18081AF}" srcOrd="3" destOrd="0" presId="urn:microsoft.com/office/officeart/2009/3/layout/StepUpProcess"/>
    <dgm:cxn modelId="{580C9163-4EB1-4DEE-84ED-E34E857F05F1}" type="presParOf" srcId="{E94BD073-ABDA-43AA-B1A3-6965A18081AF}" destId="{E981FCDA-06CD-491F-9579-94743FE58A01}" srcOrd="0" destOrd="0" presId="urn:microsoft.com/office/officeart/2009/3/layout/StepUpProcess"/>
    <dgm:cxn modelId="{8EEADFEC-99E1-449A-AC82-5C0008271918}" type="presParOf" srcId="{19ACD1AC-A7BF-44B7-BF1B-162E0CB3AB5F}" destId="{6FA5BEF6-3A05-4146-9AD7-A4F36B180C4E}" srcOrd="4" destOrd="0" presId="urn:microsoft.com/office/officeart/2009/3/layout/StepUpProcess"/>
    <dgm:cxn modelId="{139F9794-C3F7-41AE-9F04-F8ADB70F9776}" type="presParOf" srcId="{6FA5BEF6-3A05-4146-9AD7-A4F36B180C4E}" destId="{DD2894A0-3404-4DD8-9DF6-36735BB65280}" srcOrd="0" destOrd="0" presId="urn:microsoft.com/office/officeart/2009/3/layout/StepUpProcess"/>
    <dgm:cxn modelId="{D2953D76-C6FC-41FE-BF2E-1CFA78E8FAA9}" type="presParOf" srcId="{6FA5BEF6-3A05-4146-9AD7-A4F36B180C4E}" destId="{4CF970F4-15D2-489E-8AB2-9AF1591AB66D}"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2E928C-B8C9-46FB-99FA-687773C2D658}">
      <dsp:nvSpPr>
        <dsp:cNvPr id="0" name=""/>
        <dsp:cNvSpPr/>
      </dsp:nvSpPr>
      <dsp:spPr>
        <a:xfrm rot="5400000">
          <a:off x="508348" y="1037879"/>
          <a:ext cx="1519046" cy="2527659"/>
        </a:xfrm>
        <a:prstGeom prst="corner">
          <a:avLst>
            <a:gd name="adj1" fmla="val 16120"/>
            <a:gd name="adj2" fmla="val 161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BCB384A-2618-426C-9777-26D606D5D2CA}">
      <dsp:nvSpPr>
        <dsp:cNvPr id="0" name=""/>
        <dsp:cNvSpPr/>
      </dsp:nvSpPr>
      <dsp:spPr>
        <a:xfrm>
          <a:off x="254781" y="1793104"/>
          <a:ext cx="2281985" cy="2000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t-EE" sz="3600" kern="1200" dirty="0"/>
            <a:t>2023.a. </a:t>
          </a:r>
        </a:p>
        <a:p>
          <a:pPr marL="0" lvl="0" indent="0" algn="l" defTabSz="1600200">
            <a:lnSpc>
              <a:spcPct val="90000"/>
            </a:lnSpc>
            <a:spcBef>
              <a:spcPct val="0"/>
            </a:spcBef>
            <a:spcAft>
              <a:spcPct val="35000"/>
            </a:spcAft>
            <a:buNone/>
          </a:pPr>
          <a:r>
            <a:rPr lang="et-EE" sz="3600" kern="1200" dirty="0"/>
            <a:t>1,0 milj. eurot</a:t>
          </a:r>
        </a:p>
      </dsp:txBody>
      <dsp:txXfrm>
        <a:off x="254781" y="1793104"/>
        <a:ext cx="2281985" cy="2000293"/>
      </dsp:txXfrm>
    </dsp:sp>
    <dsp:sp modelId="{DED9C4E9-88C0-4EC5-818E-BD63D7A28670}">
      <dsp:nvSpPr>
        <dsp:cNvPr id="0" name=""/>
        <dsp:cNvSpPr/>
      </dsp:nvSpPr>
      <dsp:spPr>
        <a:xfrm>
          <a:off x="2106203" y="851789"/>
          <a:ext cx="430563" cy="430563"/>
        </a:xfrm>
        <a:prstGeom prst="triangle">
          <a:avLst>
            <a:gd name="adj" fmla="val 10000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4BE158-D342-478C-AE12-2C5E0AFB9957}">
      <dsp:nvSpPr>
        <dsp:cNvPr id="0" name=""/>
        <dsp:cNvSpPr/>
      </dsp:nvSpPr>
      <dsp:spPr>
        <a:xfrm rot="5400000">
          <a:off x="3301943" y="346600"/>
          <a:ext cx="1519046" cy="2527659"/>
        </a:xfrm>
        <a:prstGeom prst="corner">
          <a:avLst>
            <a:gd name="adj1" fmla="val 16120"/>
            <a:gd name="adj2" fmla="val 161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26E0612-A136-4B43-ACDD-7F132B2C1E87}">
      <dsp:nvSpPr>
        <dsp:cNvPr id="0" name=""/>
        <dsp:cNvSpPr/>
      </dsp:nvSpPr>
      <dsp:spPr>
        <a:xfrm>
          <a:off x="3048377" y="1101826"/>
          <a:ext cx="2281985" cy="2000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t-EE" sz="3600" kern="1200" dirty="0"/>
            <a:t>2024.a. 1,07 milj. eurot</a:t>
          </a:r>
        </a:p>
      </dsp:txBody>
      <dsp:txXfrm>
        <a:off x="3048377" y="1101826"/>
        <a:ext cx="2281985" cy="2000293"/>
      </dsp:txXfrm>
    </dsp:sp>
    <dsp:sp modelId="{6C89F890-6C08-4375-A31F-10CE3C4F72DC}">
      <dsp:nvSpPr>
        <dsp:cNvPr id="0" name=""/>
        <dsp:cNvSpPr/>
      </dsp:nvSpPr>
      <dsp:spPr>
        <a:xfrm>
          <a:off x="4899799" y="160511"/>
          <a:ext cx="430563" cy="430563"/>
        </a:xfrm>
        <a:prstGeom prst="triangle">
          <a:avLst>
            <a:gd name="adj" fmla="val 10000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D2894A0-3404-4DD8-9DF6-36735BB65280}">
      <dsp:nvSpPr>
        <dsp:cNvPr id="0" name=""/>
        <dsp:cNvSpPr/>
      </dsp:nvSpPr>
      <dsp:spPr>
        <a:xfrm rot="5400000">
          <a:off x="6095539" y="-344677"/>
          <a:ext cx="1519046" cy="2527659"/>
        </a:xfrm>
        <a:prstGeom prst="corner">
          <a:avLst>
            <a:gd name="adj1" fmla="val 16120"/>
            <a:gd name="adj2" fmla="val 16110"/>
          </a:avLst>
        </a:prstGeom>
        <a:solidFill>
          <a:schemeClr val="accent1">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F970F4-15D2-489E-8AB2-9AF1591AB66D}">
      <dsp:nvSpPr>
        <dsp:cNvPr id="0" name=""/>
        <dsp:cNvSpPr/>
      </dsp:nvSpPr>
      <dsp:spPr>
        <a:xfrm>
          <a:off x="5841973" y="410548"/>
          <a:ext cx="2281985" cy="20002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t" anchorCtr="0">
          <a:noAutofit/>
        </a:bodyPr>
        <a:lstStyle/>
        <a:p>
          <a:pPr marL="0" lvl="0" indent="0" algn="l" defTabSz="1600200">
            <a:lnSpc>
              <a:spcPct val="90000"/>
            </a:lnSpc>
            <a:spcBef>
              <a:spcPct val="0"/>
            </a:spcBef>
            <a:spcAft>
              <a:spcPct val="35000"/>
            </a:spcAft>
            <a:buNone/>
          </a:pPr>
          <a:r>
            <a:rPr lang="et-EE" sz="3600" kern="1200" dirty="0"/>
            <a:t>2025.a. </a:t>
          </a:r>
          <a:r>
            <a:rPr lang="et-EE" sz="3600" kern="1200"/>
            <a:t>1,40 </a:t>
          </a:r>
          <a:r>
            <a:rPr lang="et-EE" sz="3600" kern="1200" dirty="0"/>
            <a:t>milj. eurot</a:t>
          </a:r>
        </a:p>
      </dsp:txBody>
      <dsp:txXfrm>
        <a:off x="5841973" y="410548"/>
        <a:ext cx="2281985" cy="2000293"/>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itelslai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A34077AD-8D63-CB75-C133-8382B3EA09A4}"/>
              </a:ext>
            </a:extLst>
          </p:cNvPr>
          <p:cNvSpPr>
            <a:spLocks noGrp="1"/>
          </p:cNvSpPr>
          <p:nvPr>
            <p:ph type="ctrTitle"/>
          </p:nvPr>
        </p:nvSpPr>
        <p:spPr>
          <a:xfrm>
            <a:off x="1524000" y="1122363"/>
            <a:ext cx="9144000" cy="2387600"/>
          </a:xfrm>
        </p:spPr>
        <p:txBody>
          <a:bodyPr anchor="b"/>
          <a:lstStyle>
            <a:lvl1pPr algn="ctr">
              <a:defRPr sz="6000"/>
            </a:lvl1pPr>
          </a:lstStyle>
          <a:p>
            <a:r>
              <a:rPr lang="et-EE"/>
              <a:t>Klõpsake juhteksemplari pealkirja laadi redigeerimiseks</a:t>
            </a:r>
          </a:p>
        </p:txBody>
      </p:sp>
      <p:sp>
        <p:nvSpPr>
          <p:cNvPr id="3" name="Alapealkiri 2">
            <a:extLst>
              <a:ext uri="{FF2B5EF4-FFF2-40B4-BE49-F238E27FC236}">
                <a16:creationId xmlns:a16="http://schemas.microsoft.com/office/drawing/2014/main" id="{876C3BE6-6F9E-9758-B48C-71D28DD3C3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t-EE"/>
              <a:t>Klõpsake juhteksemplari alapealkirja laadi redigeerimiseks</a:t>
            </a:r>
          </a:p>
        </p:txBody>
      </p:sp>
      <p:sp>
        <p:nvSpPr>
          <p:cNvPr id="4" name="Kuupäeva kohatäide 3">
            <a:extLst>
              <a:ext uri="{FF2B5EF4-FFF2-40B4-BE49-F238E27FC236}">
                <a16:creationId xmlns:a16="http://schemas.microsoft.com/office/drawing/2014/main" id="{2B0BDD69-F160-334F-0449-FE957B8E7763}"/>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5" name="Jaluse kohatäide 4">
            <a:extLst>
              <a:ext uri="{FF2B5EF4-FFF2-40B4-BE49-F238E27FC236}">
                <a16:creationId xmlns:a16="http://schemas.microsoft.com/office/drawing/2014/main" id="{7CB3762D-8DE8-E5AD-E370-6DF270CD565A}"/>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B34FE557-99D4-2175-0F39-7BC9939E8D39}"/>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4208138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itel ja vertikaaltekst">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949C0E68-42CD-13E5-466B-90E82345D61C}"/>
              </a:ext>
            </a:extLst>
          </p:cNvPr>
          <p:cNvSpPr>
            <a:spLocks noGrp="1"/>
          </p:cNvSpPr>
          <p:nvPr>
            <p:ph type="title"/>
          </p:nvPr>
        </p:nvSpPr>
        <p:spPr/>
        <p:txBody>
          <a:bodyPr/>
          <a:lstStyle/>
          <a:p>
            <a:r>
              <a:rPr lang="et-EE"/>
              <a:t>Klõpsake juhteksemplari pealkirja laadi redigeerimiseks</a:t>
            </a:r>
          </a:p>
        </p:txBody>
      </p:sp>
      <p:sp>
        <p:nvSpPr>
          <p:cNvPr id="3" name="Vertikaalteksti kohatäide 2">
            <a:extLst>
              <a:ext uri="{FF2B5EF4-FFF2-40B4-BE49-F238E27FC236}">
                <a16:creationId xmlns:a16="http://schemas.microsoft.com/office/drawing/2014/main" id="{4D1141F7-9C45-5228-6BF6-7D35782155C8}"/>
              </a:ext>
            </a:extLst>
          </p:cNvPr>
          <p:cNvSpPr>
            <a:spLocks noGrp="1"/>
          </p:cNvSpPr>
          <p:nvPr>
            <p:ph type="body" orient="vert" idx="1"/>
          </p:nvPr>
        </p:nvSpPr>
        <p:spPr/>
        <p:txBody>
          <a:bodyPr vert="eaVert"/>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1EC6E3D1-B6E6-2605-D9CA-033731E62E5F}"/>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5" name="Jaluse kohatäide 4">
            <a:extLst>
              <a:ext uri="{FF2B5EF4-FFF2-40B4-BE49-F238E27FC236}">
                <a16:creationId xmlns:a16="http://schemas.microsoft.com/office/drawing/2014/main" id="{F5C4F7AF-5CDC-CE92-7450-46D6E7378146}"/>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5E1C180B-3BFB-2CC5-6F80-BA54F7B42A9D}"/>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2500151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altiitel ja tekst">
    <p:spTree>
      <p:nvGrpSpPr>
        <p:cNvPr id="1" name=""/>
        <p:cNvGrpSpPr/>
        <p:nvPr/>
      </p:nvGrpSpPr>
      <p:grpSpPr>
        <a:xfrm>
          <a:off x="0" y="0"/>
          <a:ext cx="0" cy="0"/>
          <a:chOff x="0" y="0"/>
          <a:chExt cx="0" cy="0"/>
        </a:xfrm>
      </p:grpSpPr>
      <p:sp>
        <p:nvSpPr>
          <p:cNvPr id="2" name="Vertikaaltiitel 1">
            <a:extLst>
              <a:ext uri="{FF2B5EF4-FFF2-40B4-BE49-F238E27FC236}">
                <a16:creationId xmlns:a16="http://schemas.microsoft.com/office/drawing/2014/main" id="{A3590E10-0457-F5F4-FEC2-C818F6F12F1B}"/>
              </a:ext>
            </a:extLst>
          </p:cNvPr>
          <p:cNvSpPr>
            <a:spLocks noGrp="1"/>
          </p:cNvSpPr>
          <p:nvPr>
            <p:ph type="title" orient="vert"/>
          </p:nvPr>
        </p:nvSpPr>
        <p:spPr>
          <a:xfrm>
            <a:off x="8724900" y="365125"/>
            <a:ext cx="2628900" cy="5811838"/>
          </a:xfrm>
        </p:spPr>
        <p:txBody>
          <a:bodyPr vert="eaVert"/>
          <a:lstStyle/>
          <a:p>
            <a:r>
              <a:rPr lang="et-EE"/>
              <a:t>Klõpsake juhteksemplari pealkirja laadi redigeerimiseks</a:t>
            </a:r>
          </a:p>
        </p:txBody>
      </p:sp>
      <p:sp>
        <p:nvSpPr>
          <p:cNvPr id="3" name="Vertikaalteksti kohatäide 2">
            <a:extLst>
              <a:ext uri="{FF2B5EF4-FFF2-40B4-BE49-F238E27FC236}">
                <a16:creationId xmlns:a16="http://schemas.microsoft.com/office/drawing/2014/main" id="{50E0634D-E097-23A3-ED64-4A4779FD19CD}"/>
              </a:ext>
            </a:extLst>
          </p:cNvPr>
          <p:cNvSpPr>
            <a:spLocks noGrp="1"/>
          </p:cNvSpPr>
          <p:nvPr>
            <p:ph type="body" orient="vert" idx="1"/>
          </p:nvPr>
        </p:nvSpPr>
        <p:spPr>
          <a:xfrm>
            <a:off x="838200" y="365125"/>
            <a:ext cx="7734300" cy="5811838"/>
          </a:xfrm>
        </p:spPr>
        <p:txBody>
          <a:bodyPr vert="eaVert"/>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0D62A1FB-A148-1F9C-E90F-A0599E7E25BD}"/>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5" name="Jaluse kohatäide 4">
            <a:extLst>
              <a:ext uri="{FF2B5EF4-FFF2-40B4-BE49-F238E27FC236}">
                <a16:creationId xmlns:a16="http://schemas.microsoft.com/office/drawing/2014/main" id="{2FEEA5E4-6AA8-EDF0-6AE4-0D2FE507C3D2}"/>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E3F39D06-AC59-6D81-BC5C-138878EB6018}"/>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3775306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ealkiri ja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61C1628-DBB1-338E-7F7A-ED2A152029D7}"/>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C043970E-5414-0287-3921-0FF01BEBBFA1}"/>
              </a:ext>
            </a:extLst>
          </p:cNvPr>
          <p:cNvSpPr>
            <a:spLocks noGrp="1"/>
          </p:cNvSpPr>
          <p:nvPr>
            <p:ph idx="1"/>
          </p:nvPr>
        </p:nvSpPr>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055F55A8-564B-3E42-8059-E9F1A1468EF4}"/>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5" name="Jaluse kohatäide 4">
            <a:extLst>
              <a:ext uri="{FF2B5EF4-FFF2-40B4-BE49-F238E27FC236}">
                <a16:creationId xmlns:a16="http://schemas.microsoft.com/office/drawing/2014/main" id="{14E43377-7ACD-7FD8-77DD-10ABB8553E0E}"/>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E367C230-434B-2A6F-BAC7-DA340004D2AC}"/>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1093152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Jaotise päi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1EA977B4-C5EB-FDC5-1141-8B656053186E}"/>
              </a:ext>
            </a:extLst>
          </p:cNvPr>
          <p:cNvSpPr>
            <a:spLocks noGrp="1"/>
          </p:cNvSpPr>
          <p:nvPr>
            <p:ph type="title"/>
          </p:nvPr>
        </p:nvSpPr>
        <p:spPr>
          <a:xfrm>
            <a:off x="831850" y="1709738"/>
            <a:ext cx="10515600" cy="2852737"/>
          </a:xfrm>
        </p:spPr>
        <p:txBody>
          <a:bodyPr anchor="b"/>
          <a:lstStyle>
            <a:lvl1pPr>
              <a:defRPr sz="6000"/>
            </a:lvl1pPr>
          </a:lstStyle>
          <a:p>
            <a:r>
              <a:rPr lang="et-EE"/>
              <a:t>Klõpsake juhteksemplari pealkirja laadi redigeerimiseks</a:t>
            </a:r>
          </a:p>
        </p:txBody>
      </p:sp>
      <p:sp>
        <p:nvSpPr>
          <p:cNvPr id="3" name="Teksti kohatäide 2">
            <a:extLst>
              <a:ext uri="{FF2B5EF4-FFF2-40B4-BE49-F238E27FC236}">
                <a16:creationId xmlns:a16="http://schemas.microsoft.com/office/drawing/2014/main" id="{4A24650D-11D7-67C9-F521-3B5AB2871B1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t-EE"/>
              <a:t>Klõpsake juhteksemplari tekstilaadide redigeerimiseks</a:t>
            </a:r>
          </a:p>
        </p:txBody>
      </p:sp>
      <p:sp>
        <p:nvSpPr>
          <p:cNvPr id="4" name="Kuupäeva kohatäide 3">
            <a:extLst>
              <a:ext uri="{FF2B5EF4-FFF2-40B4-BE49-F238E27FC236}">
                <a16:creationId xmlns:a16="http://schemas.microsoft.com/office/drawing/2014/main" id="{1894035E-A56C-1DBC-4298-13B38FE4C9F2}"/>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5" name="Jaluse kohatäide 4">
            <a:extLst>
              <a:ext uri="{FF2B5EF4-FFF2-40B4-BE49-F238E27FC236}">
                <a16:creationId xmlns:a16="http://schemas.microsoft.com/office/drawing/2014/main" id="{A8FB6290-1A11-FF43-DA01-70BE79B2A2F4}"/>
              </a:ext>
            </a:extLst>
          </p:cNvPr>
          <p:cNvSpPr>
            <a:spLocks noGrp="1"/>
          </p:cNvSpPr>
          <p:nvPr>
            <p:ph type="ftr" sz="quarter" idx="11"/>
          </p:nvPr>
        </p:nvSpPr>
        <p:spPr/>
        <p:txBody>
          <a:bodyPr/>
          <a:lstStyle/>
          <a:p>
            <a:endParaRPr lang="et-EE"/>
          </a:p>
        </p:txBody>
      </p:sp>
      <p:sp>
        <p:nvSpPr>
          <p:cNvPr id="6" name="Slaidinumbri kohatäide 5">
            <a:extLst>
              <a:ext uri="{FF2B5EF4-FFF2-40B4-BE49-F238E27FC236}">
                <a16:creationId xmlns:a16="http://schemas.microsoft.com/office/drawing/2014/main" id="{BBA9BB55-4B42-F6CE-1C9B-3077023AB592}"/>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329768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A5715B1A-0F01-AE74-A52D-80B7E27DB2AC}"/>
              </a:ext>
            </a:extLst>
          </p:cNvPr>
          <p:cNvSpPr>
            <a:spLocks noGrp="1"/>
          </p:cNvSpPr>
          <p:nvPr>
            <p:ph type="title"/>
          </p:nvPr>
        </p:nvSpPr>
        <p:spPr/>
        <p:txBody>
          <a:bodyPr/>
          <a:lstStyle/>
          <a:p>
            <a:r>
              <a:rPr lang="et-EE"/>
              <a:t>Klõpsake juhteksemplari pealkirja laadi redigeerimiseks</a:t>
            </a:r>
          </a:p>
        </p:txBody>
      </p:sp>
      <p:sp>
        <p:nvSpPr>
          <p:cNvPr id="3" name="Sisu kohatäide 2">
            <a:extLst>
              <a:ext uri="{FF2B5EF4-FFF2-40B4-BE49-F238E27FC236}">
                <a16:creationId xmlns:a16="http://schemas.microsoft.com/office/drawing/2014/main" id="{CB59BDC6-6D55-ECED-3691-1B755F77B427}"/>
              </a:ext>
            </a:extLst>
          </p:cNvPr>
          <p:cNvSpPr>
            <a:spLocks noGrp="1"/>
          </p:cNvSpPr>
          <p:nvPr>
            <p:ph sz="half" idx="1"/>
          </p:nvPr>
        </p:nvSpPr>
        <p:spPr>
          <a:xfrm>
            <a:off x="838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Sisu kohatäide 3">
            <a:extLst>
              <a:ext uri="{FF2B5EF4-FFF2-40B4-BE49-F238E27FC236}">
                <a16:creationId xmlns:a16="http://schemas.microsoft.com/office/drawing/2014/main" id="{2D7138D0-7DA6-55CD-29CD-01F75E1051DA}"/>
              </a:ext>
            </a:extLst>
          </p:cNvPr>
          <p:cNvSpPr>
            <a:spLocks noGrp="1"/>
          </p:cNvSpPr>
          <p:nvPr>
            <p:ph sz="half" idx="2"/>
          </p:nvPr>
        </p:nvSpPr>
        <p:spPr>
          <a:xfrm>
            <a:off x="6172200" y="1825625"/>
            <a:ext cx="5181600" cy="435133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Kuupäeva kohatäide 4">
            <a:extLst>
              <a:ext uri="{FF2B5EF4-FFF2-40B4-BE49-F238E27FC236}">
                <a16:creationId xmlns:a16="http://schemas.microsoft.com/office/drawing/2014/main" id="{F731C3F2-6879-D86D-E559-00A73DA3FE0A}"/>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6" name="Jaluse kohatäide 5">
            <a:extLst>
              <a:ext uri="{FF2B5EF4-FFF2-40B4-BE49-F238E27FC236}">
                <a16:creationId xmlns:a16="http://schemas.microsoft.com/office/drawing/2014/main" id="{CCFB3021-0DD4-0649-1BD5-7DDD6177577A}"/>
              </a:ext>
            </a:extLst>
          </p:cNvPr>
          <p:cNvSpPr>
            <a:spLocks noGrp="1"/>
          </p:cNvSpPr>
          <p:nvPr>
            <p:ph type="ftr" sz="quarter" idx="11"/>
          </p:nvPr>
        </p:nvSpPr>
        <p:spPr/>
        <p:txBody>
          <a:bodyPr/>
          <a:lstStyle/>
          <a:p>
            <a:endParaRPr lang="et-EE"/>
          </a:p>
        </p:txBody>
      </p:sp>
      <p:sp>
        <p:nvSpPr>
          <p:cNvPr id="7" name="Slaidinumbri kohatäide 6">
            <a:extLst>
              <a:ext uri="{FF2B5EF4-FFF2-40B4-BE49-F238E27FC236}">
                <a16:creationId xmlns:a16="http://schemas.microsoft.com/office/drawing/2014/main" id="{7968E465-3FEF-4003-A735-392CA76F9C10}"/>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912329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õrdlus">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550FA437-C25A-2EF6-0553-3F2B51D852C6}"/>
              </a:ext>
            </a:extLst>
          </p:cNvPr>
          <p:cNvSpPr>
            <a:spLocks noGrp="1"/>
          </p:cNvSpPr>
          <p:nvPr>
            <p:ph type="title"/>
          </p:nvPr>
        </p:nvSpPr>
        <p:spPr>
          <a:xfrm>
            <a:off x="839788" y="365125"/>
            <a:ext cx="10515600" cy="1325563"/>
          </a:xfrm>
        </p:spPr>
        <p:txBody>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8F83FEAB-538B-6B09-14B6-FDFF6EC04D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4" name="Sisu kohatäide 3">
            <a:extLst>
              <a:ext uri="{FF2B5EF4-FFF2-40B4-BE49-F238E27FC236}">
                <a16:creationId xmlns:a16="http://schemas.microsoft.com/office/drawing/2014/main" id="{6FF0CB74-1090-590C-4361-B75AAB45A6E6}"/>
              </a:ext>
            </a:extLst>
          </p:cNvPr>
          <p:cNvSpPr>
            <a:spLocks noGrp="1"/>
          </p:cNvSpPr>
          <p:nvPr>
            <p:ph sz="half" idx="2"/>
          </p:nvPr>
        </p:nvSpPr>
        <p:spPr>
          <a:xfrm>
            <a:off x="839788" y="2505075"/>
            <a:ext cx="5157787"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5" name="Teksti kohatäide 4">
            <a:extLst>
              <a:ext uri="{FF2B5EF4-FFF2-40B4-BE49-F238E27FC236}">
                <a16:creationId xmlns:a16="http://schemas.microsoft.com/office/drawing/2014/main" id="{37C4FC11-AE2E-A610-F7EC-BDF06B5085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t-EE"/>
              <a:t>Klõpsake juhteksemplari tekstilaadide redigeerimiseks</a:t>
            </a:r>
          </a:p>
        </p:txBody>
      </p:sp>
      <p:sp>
        <p:nvSpPr>
          <p:cNvPr id="6" name="Sisu kohatäide 5">
            <a:extLst>
              <a:ext uri="{FF2B5EF4-FFF2-40B4-BE49-F238E27FC236}">
                <a16:creationId xmlns:a16="http://schemas.microsoft.com/office/drawing/2014/main" id="{AB743202-E5AF-7293-F989-ADBAD86E9F64}"/>
              </a:ext>
            </a:extLst>
          </p:cNvPr>
          <p:cNvSpPr>
            <a:spLocks noGrp="1"/>
          </p:cNvSpPr>
          <p:nvPr>
            <p:ph sz="quarter" idx="4"/>
          </p:nvPr>
        </p:nvSpPr>
        <p:spPr>
          <a:xfrm>
            <a:off x="6172200" y="2505075"/>
            <a:ext cx="5183188" cy="3684588"/>
          </a:xfrm>
        </p:spPr>
        <p:txBody>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7" name="Kuupäeva kohatäide 6">
            <a:extLst>
              <a:ext uri="{FF2B5EF4-FFF2-40B4-BE49-F238E27FC236}">
                <a16:creationId xmlns:a16="http://schemas.microsoft.com/office/drawing/2014/main" id="{18E3F7BF-EC18-F5F4-EF63-3316BFD081B1}"/>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8" name="Jaluse kohatäide 7">
            <a:extLst>
              <a:ext uri="{FF2B5EF4-FFF2-40B4-BE49-F238E27FC236}">
                <a16:creationId xmlns:a16="http://schemas.microsoft.com/office/drawing/2014/main" id="{F82B77C4-700B-6D0D-2D66-E1AFFA571E85}"/>
              </a:ext>
            </a:extLst>
          </p:cNvPr>
          <p:cNvSpPr>
            <a:spLocks noGrp="1"/>
          </p:cNvSpPr>
          <p:nvPr>
            <p:ph type="ftr" sz="quarter" idx="11"/>
          </p:nvPr>
        </p:nvSpPr>
        <p:spPr/>
        <p:txBody>
          <a:bodyPr/>
          <a:lstStyle/>
          <a:p>
            <a:endParaRPr lang="et-EE"/>
          </a:p>
        </p:txBody>
      </p:sp>
      <p:sp>
        <p:nvSpPr>
          <p:cNvPr id="9" name="Slaidinumbri kohatäide 8">
            <a:extLst>
              <a:ext uri="{FF2B5EF4-FFF2-40B4-BE49-F238E27FC236}">
                <a16:creationId xmlns:a16="http://schemas.microsoft.com/office/drawing/2014/main" id="{99340B51-E465-691C-1DA5-1BFD2C99E72C}"/>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3735604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inult pealkiri">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65F8C689-AD13-0174-89C3-EB6EA70C241F}"/>
              </a:ext>
            </a:extLst>
          </p:cNvPr>
          <p:cNvSpPr>
            <a:spLocks noGrp="1"/>
          </p:cNvSpPr>
          <p:nvPr>
            <p:ph type="title"/>
          </p:nvPr>
        </p:nvSpPr>
        <p:spPr/>
        <p:txBody>
          <a:bodyPr/>
          <a:lstStyle/>
          <a:p>
            <a:r>
              <a:rPr lang="et-EE"/>
              <a:t>Klõpsake juhteksemplari pealkirja laadi redigeerimiseks</a:t>
            </a:r>
          </a:p>
        </p:txBody>
      </p:sp>
      <p:sp>
        <p:nvSpPr>
          <p:cNvPr id="3" name="Kuupäeva kohatäide 2">
            <a:extLst>
              <a:ext uri="{FF2B5EF4-FFF2-40B4-BE49-F238E27FC236}">
                <a16:creationId xmlns:a16="http://schemas.microsoft.com/office/drawing/2014/main" id="{A72C6279-F78F-0C23-438E-0B5EA607E640}"/>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4" name="Jaluse kohatäide 3">
            <a:extLst>
              <a:ext uri="{FF2B5EF4-FFF2-40B4-BE49-F238E27FC236}">
                <a16:creationId xmlns:a16="http://schemas.microsoft.com/office/drawing/2014/main" id="{C3AA674C-996D-B7C4-8334-3189D4E4604E}"/>
              </a:ext>
            </a:extLst>
          </p:cNvPr>
          <p:cNvSpPr>
            <a:spLocks noGrp="1"/>
          </p:cNvSpPr>
          <p:nvPr>
            <p:ph type="ftr" sz="quarter" idx="11"/>
          </p:nvPr>
        </p:nvSpPr>
        <p:spPr/>
        <p:txBody>
          <a:bodyPr/>
          <a:lstStyle/>
          <a:p>
            <a:endParaRPr lang="et-EE"/>
          </a:p>
        </p:txBody>
      </p:sp>
      <p:sp>
        <p:nvSpPr>
          <p:cNvPr id="5" name="Slaidinumbri kohatäide 4">
            <a:extLst>
              <a:ext uri="{FF2B5EF4-FFF2-40B4-BE49-F238E27FC236}">
                <a16:creationId xmlns:a16="http://schemas.microsoft.com/office/drawing/2014/main" id="{33AB8177-BDCF-D896-A1C1-DFF13B316701}"/>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1357081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ühi">
    <p:spTree>
      <p:nvGrpSpPr>
        <p:cNvPr id="1" name=""/>
        <p:cNvGrpSpPr/>
        <p:nvPr/>
      </p:nvGrpSpPr>
      <p:grpSpPr>
        <a:xfrm>
          <a:off x="0" y="0"/>
          <a:ext cx="0" cy="0"/>
          <a:chOff x="0" y="0"/>
          <a:chExt cx="0" cy="0"/>
        </a:xfrm>
      </p:grpSpPr>
      <p:sp>
        <p:nvSpPr>
          <p:cNvPr id="2" name="Kuupäeva kohatäide 1">
            <a:extLst>
              <a:ext uri="{FF2B5EF4-FFF2-40B4-BE49-F238E27FC236}">
                <a16:creationId xmlns:a16="http://schemas.microsoft.com/office/drawing/2014/main" id="{05D69FF6-0B4D-CE1D-167B-15E471D77D2A}"/>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3" name="Jaluse kohatäide 2">
            <a:extLst>
              <a:ext uri="{FF2B5EF4-FFF2-40B4-BE49-F238E27FC236}">
                <a16:creationId xmlns:a16="http://schemas.microsoft.com/office/drawing/2014/main" id="{3C25AB69-9C58-C4B2-DF8E-FB5443972F01}"/>
              </a:ext>
            </a:extLst>
          </p:cNvPr>
          <p:cNvSpPr>
            <a:spLocks noGrp="1"/>
          </p:cNvSpPr>
          <p:nvPr>
            <p:ph type="ftr" sz="quarter" idx="11"/>
          </p:nvPr>
        </p:nvSpPr>
        <p:spPr/>
        <p:txBody>
          <a:bodyPr/>
          <a:lstStyle/>
          <a:p>
            <a:endParaRPr lang="et-EE"/>
          </a:p>
        </p:txBody>
      </p:sp>
      <p:sp>
        <p:nvSpPr>
          <p:cNvPr id="4" name="Slaidinumbri kohatäide 3">
            <a:extLst>
              <a:ext uri="{FF2B5EF4-FFF2-40B4-BE49-F238E27FC236}">
                <a16:creationId xmlns:a16="http://schemas.microsoft.com/office/drawing/2014/main" id="{ECA624B6-9ED5-9733-BE21-8D93158671B8}"/>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673165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Pealdisega sisu">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E926C622-0868-D6DF-7E0D-788955D9C8A4}"/>
              </a:ext>
            </a:extLst>
          </p:cNvPr>
          <p:cNvSpPr>
            <a:spLocks noGrp="1"/>
          </p:cNvSpPr>
          <p:nvPr>
            <p:ph type="title"/>
          </p:nvPr>
        </p:nvSpPr>
        <p:spPr>
          <a:xfrm>
            <a:off x="839788" y="457200"/>
            <a:ext cx="3932237" cy="1600200"/>
          </a:xfrm>
        </p:spPr>
        <p:txBody>
          <a:bodyPr anchor="b"/>
          <a:lstStyle>
            <a:lvl1pPr>
              <a:defRPr sz="3200"/>
            </a:lvl1pPr>
          </a:lstStyle>
          <a:p>
            <a:r>
              <a:rPr lang="et-EE"/>
              <a:t>Klõpsake juhteksemplari pealkirja laadi redigeerimiseks</a:t>
            </a:r>
          </a:p>
        </p:txBody>
      </p:sp>
      <p:sp>
        <p:nvSpPr>
          <p:cNvPr id="3" name="Sisu kohatäide 2">
            <a:extLst>
              <a:ext uri="{FF2B5EF4-FFF2-40B4-BE49-F238E27FC236}">
                <a16:creationId xmlns:a16="http://schemas.microsoft.com/office/drawing/2014/main" id="{A0E340ED-6073-EFB7-86A9-22E65BF06F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Teksti kohatäide 3">
            <a:extLst>
              <a:ext uri="{FF2B5EF4-FFF2-40B4-BE49-F238E27FC236}">
                <a16:creationId xmlns:a16="http://schemas.microsoft.com/office/drawing/2014/main" id="{45616FD8-F608-4A32-B2C2-6699A91A46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t-EE"/>
              <a:t>Klõpsake juhteksemplari tekstilaadide redigeerimiseks</a:t>
            </a:r>
          </a:p>
        </p:txBody>
      </p:sp>
      <p:sp>
        <p:nvSpPr>
          <p:cNvPr id="5" name="Kuupäeva kohatäide 4">
            <a:extLst>
              <a:ext uri="{FF2B5EF4-FFF2-40B4-BE49-F238E27FC236}">
                <a16:creationId xmlns:a16="http://schemas.microsoft.com/office/drawing/2014/main" id="{8B057549-E039-ED86-7194-04FAF5F954C8}"/>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6" name="Jaluse kohatäide 5">
            <a:extLst>
              <a:ext uri="{FF2B5EF4-FFF2-40B4-BE49-F238E27FC236}">
                <a16:creationId xmlns:a16="http://schemas.microsoft.com/office/drawing/2014/main" id="{273FC9E6-3BA1-CD9E-881C-E291F8F76BDA}"/>
              </a:ext>
            </a:extLst>
          </p:cNvPr>
          <p:cNvSpPr>
            <a:spLocks noGrp="1"/>
          </p:cNvSpPr>
          <p:nvPr>
            <p:ph type="ftr" sz="quarter" idx="11"/>
          </p:nvPr>
        </p:nvSpPr>
        <p:spPr/>
        <p:txBody>
          <a:bodyPr/>
          <a:lstStyle/>
          <a:p>
            <a:endParaRPr lang="et-EE"/>
          </a:p>
        </p:txBody>
      </p:sp>
      <p:sp>
        <p:nvSpPr>
          <p:cNvPr id="7" name="Slaidinumbri kohatäide 6">
            <a:extLst>
              <a:ext uri="{FF2B5EF4-FFF2-40B4-BE49-F238E27FC236}">
                <a16:creationId xmlns:a16="http://schemas.microsoft.com/office/drawing/2014/main" id="{EBBC97D2-4D94-7DCD-31E7-FE9179699C69}"/>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1561020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ldiallkirjaga pilt">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7D88FE76-99E8-F924-0CDD-6DEDEFCE911A}"/>
              </a:ext>
            </a:extLst>
          </p:cNvPr>
          <p:cNvSpPr>
            <a:spLocks noGrp="1"/>
          </p:cNvSpPr>
          <p:nvPr>
            <p:ph type="title"/>
          </p:nvPr>
        </p:nvSpPr>
        <p:spPr>
          <a:xfrm>
            <a:off x="839788" y="457200"/>
            <a:ext cx="3932237" cy="1600200"/>
          </a:xfrm>
        </p:spPr>
        <p:txBody>
          <a:bodyPr anchor="b"/>
          <a:lstStyle>
            <a:lvl1pPr>
              <a:defRPr sz="3200"/>
            </a:lvl1pPr>
          </a:lstStyle>
          <a:p>
            <a:r>
              <a:rPr lang="et-EE"/>
              <a:t>Klõpsake juhteksemplari pealkirja laadi redigeerimiseks</a:t>
            </a:r>
          </a:p>
        </p:txBody>
      </p:sp>
      <p:sp>
        <p:nvSpPr>
          <p:cNvPr id="3" name="Pildi kohatäide 2">
            <a:extLst>
              <a:ext uri="{FF2B5EF4-FFF2-40B4-BE49-F238E27FC236}">
                <a16:creationId xmlns:a16="http://schemas.microsoft.com/office/drawing/2014/main" id="{2F139327-57B5-862A-85C3-75D9A685113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t-EE"/>
          </a:p>
        </p:txBody>
      </p:sp>
      <p:sp>
        <p:nvSpPr>
          <p:cNvPr id="4" name="Teksti kohatäide 3">
            <a:extLst>
              <a:ext uri="{FF2B5EF4-FFF2-40B4-BE49-F238E27FC236}">
                <a16:creationId xmlns:a16="http://schemas.microsoft.com/office/drawing/2014/main" id="{B497261D-5981-F0DD-6280-9AF9814B3C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t-EE"/>
              <a:t>Klõpsake juhteksemplari tekstilaadide redigeerimiseks</a:t>
            </a:r>
          </a:p>
        </p:txBody>
      </p:sp>
      <p:sp>
        <p:nvSpPr>
          <p:cNvPr id="5" name="Kuupäeva kohatäide 4">
            <a:extLst>
              <a:ext uri="{FF2B5EF4-FFF2-40B4-BE49-F238E27FC236}">
                <a16:creationId xmlns:a16="http://schemas.microsoft.com/office/drawing/2014/main" id="{60543AA4-E2EF-707A-39F3-4C254ABE7D86}"/>
              </a:ext>
            </a:extLst>
          </p:cNvPr>
          <p:cNvSpPr>
            <a:spLocks noGrp="1"/>
          </p:cNvSpPr>
          <p:nvPr>
            <p:ph type="dt" sz="half" idx="10"/>
          </p:nvPr>
        </p:nvSpPr>
        <p:spPr/>
        <p:txBody>
          <a:bodyPr/>
          <a:lstStyle/>
          <a:p>
            <a:fld id="{7C22C1DA-F92A-44FF-8D6C-B93999CE22B0}" type="datetimeFigureOut">
              <a:rPr lang="et-EE" smtClean="0"/>
              <a:t>27.11.2024</a:t>
            </a:fld>
            <a:endParaRPr lang="et-EE"/>
          </a:p>
        </p:txBody>
      </p:sp>
      <p:sp>
        <p:nvSpPr>
          <p:cNvPr id="6" name="Jaluse kohatäide 5">
            <a:extLst>
              <a:ext uri="{FF2B5EF4-FFF2-40B4-BE49-F238E27FC236}">
                <a16:creationId xmlns:a16="http://schemas.microsoft.com/office/drawing/2014/main" id="{1A9DC91B-3C67-610B-113B-FFC7F7BD32FC}"/>
              </a:ext>
            </a:extLst>
          </p:cNvPr>
          <p:cNvSpPr>
            <a:spLocks noGrp="1"/>
          </p:cNvSpPr>
          <p:nvPr>
            <p:ph type="ftr" sz="quarter" idx="11"/>
          </p:nvPr>
        </p:nvSpPr>
        <p:spPr/>
        <p:txBody>
          <a:bodyPr/>
          <a:lstStyle/>
          <a:p>
            <a:endParaRPr lang="et-EE"/>
          </a:p>
        </p:txBody>
      </p:sp>
      <p:sp>
        <p:nvSpPr>
          <p:cNvPr id="7" name="Slaidinumbri kohatäide 6">
            <a:extLst>
              <a:ext uri="{FF2B5EF4-FFF2-40B4-BE49-F238E27FC236}">
                <a16:creationId xmlns:a16="http://schemas.microsoft.com/office/drawing/2014/main" id="{ED496A70-4ECB-2AA3-9CDA-60A01F77AA00}"/>
              </a:ext>
            </a:extLst>
          </p:cNvPr>
          <p:cNvSpPr>
            <a:spLocks noGrp="1"/>
          </p:cNvSpPr>
          <p:nvPr>
            <p:ph type="sldNum" sz="quarter" idx="12"/>
          </p:nvPr>
        </p:nvSpPr>
        <p:spPr/>
        <p:txBody>
          <a:bodyPr/>
          <a:lstStyle/>
          <a:p>
            <a:fld id="{EDB7BB56-2130-4C00-A43C-F79A98F2DC61}" type="slidenum">
              <a:rPr lang="et-EE" smtClean="0"/>
              <a:t>‹#›</a:t>
            </a:fld>
            <a:endParaRPr lang="et-EE"/>
          </a:p>
        </p:txBody>
      </p:sp>
    </p:spTree>
    <p:extLst>
      <p:ext uri="{BB962C8B-B14F-4D97-AF65-F5344CB8AC3E}">
        <p14:creationId xmlns:p14="http://schemas.microsoft.com/office/powerpoint/2010/main" val="3468961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ealkirja kohatäide 1">
            <a:extLst>
              <a:ext uri="{FF2B5EF4-FFF2-40B4-BE49-F238E27FC236}">
                <a16:creationId xmlns:a16="http://schemas.microsoft.com/office/drawing/2014/main" id="{1D2F034F-E5D3-9682-5B64-33980C95C8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t-EE"/>
              <a:t>Klõpsake juhteksemplari pealkirja laadi redigeerimiseks</a:t>
            </a:r>
          </a:p>
        </p:txBody>
      </p:sp>
      <p:sp>
        <p:nvSpPr>
          <p:cNvPr id="3" name="Teksti kohatäide 2">
            <a:extLst>
              <a:ext uri="{FF2B5EF4-FFF2-40B4-BE49-F238E27FC236}">
                <a16:creationId xmlns:a16="http://schemas.microsoft.com/office/drawing/2014/main" id="{B0A6D725-1C97-EEA7-4504-D6C0AB43F1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t-EE"/>
              <a:t>Klõpsake juhteksemplari tekstilaadide redigeerimiseks</a:t>
            </a:r>
          </a:p>
          <a:p>
            <a:pPr lvl="1"/>
            <a:r>
              <a:rPr lang="et-EE"/>
              <a:t>Teine tase</a:t>
            </a:r>
          </a:p>
          <a:p>
            <a:pPr lvl="2"/>
            <a:r>
              <a:rPr lang="et-EE"/>
              <a:t>Kolmas tase</a:t>
            </a:r>
          </a:p>
          <a:p>
            <a:pPr lvl="3"/>
            <a:r>
              <a:rPr lang="et-EE"/>
              <a:t>Neljas tase</a:t>
            </a:r>
          </a:p>
          <a:p>
            <a:pPr lvl="4"/>
            <a:r>
              <a:rPr lang="et-EE"/>
              <a:t>Viies tase</a:t>
            </a:r>
          </a:p>
        </p:txBody>
      </p:sp>
      <p:sp>
        <p:nvSpPr>
          <p:cNvPr id="4" name="Kuupäeva kohatäide 3">
            <a:extLst>
              <a:ext uri="{FF2B5EF4-FFF2-40B4-BE49-F238E27FC236}">
                <a16:creationId xmlns:a16="http://schemas.microsoft.com/office/drawing/2014/main" id="{C3C14012-0D3D-D5D2-E6BE-27C560F262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C22C1DA-F92A-44FF-8D6C-B93999CE22B0}" type="datetimeFigureOut">
              <a:rPr lang="et-EE" smtClean="0"/>
              <a:t>27.11.2024</a:t>
            </a:fld>
            <a:endParaRPr lang="et-EE"/>
          </a:p>
        </p:txBody>
      </p:sp>
      <p:sp>
        <p:nvSpPr>
          <p:cNvPr id="5" name="Jaluse kohatäide 4">
            <a:extLst>
              <a:ext uri="{FF2B5EF4-FFF2-40B4-BE49-F238E27FC236}">
                <a16:creationId xmlns:a16="http://schemas.microsoft.com/office/drawing/2014/main" id="{96FAB4CC-50BA-6558-CCA4-73F29478C9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t-EE"/>
          </a:p>
        </p:txBody>
      </p:sp>
      <p:sp>
        <p:nvSpPr>
          <p:cNvPr id="6" name="Slaidinumbri kohatäide 5">
            <a:extLst>
              <a:ext uri="{FF2B5EF4-FFF2-40B4-BE49-F238E27FC236}">
                <a16:creationId xmlns:a16="http://schemas.microsoft.com/office/drawing/2014/main" id="{F746CE68-48D4-BF26-5DB6-0B6C636C424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DB7BB56-2130-4C00-A43C-F79A98F2DC61}" type="slidenum">
              <a:rPr lang="et-EE" smtClean="0"/>
              <a:t>‹#›</a:t>
            </a:fld>
            <a:endParaRPr lang="et-EE"/>
          </a:p>
        </p:txBody>
      </p:sp>
    </p:spTree>
    <p:extLst>
      <p:ext uri="{BB962C8B-B14F-4D97-AF65-F5344CB8AC3E}">
        <p14:creationId xmlns:p14="http://schemas.microsoft.com/office/powerpoint/2010/main" val="4092091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t-E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012838BD-D2C2-2A93-2FD2-D431A78F9CB0}"/>
              </a:ext>
            </a:extLst>
          </p:cNvPr>
          <p:cNvSpPr>
            <a:spLocks noGrp="1"/>
          </p:cNvSpPr>
          <p:nvPr>
            <p:ph type="ctrTitle"/>
          </p:nvPr>
        </p:nvSpPr>
        <p:spPr>
          <a:xfrm>
            <a:off x="1524000" y="1122363"/>
            <a:ext cx="9144000" cy="1266876"/>
          </a:xfrm>
        </p:spPr>
        <p:txBody>
          <a:bodyPr>
            <a:normAutofit/>
          </a:bodyPr>
          <a:lstStyle/>
          <a:p>
            <a:r>
              <a:rPr lang="et-EE" sz="2400" b="1" kern="0" dirty="0">
                <a:effectLst/>
                <a:latin typeface="Times New Roman" panose="02020603050405020304" pitchFamily="18" charset="0"/>
                <a:ea typeface="Times New Roman" panose="02020603050405020304" pitchFamily="18" charset="0"/>
                <a:cs typeface="Times New Roman" panose="02020603050405020304" pitchFamily="18" charset="0"/>
              </a:rPr>
              <a:t>Ülevaade Tapa valla 2025.aasta eelarve projektist</a:t>
            </a:r>
            <a:br>
              <a:rPr lang="et-EE" sz="2400" b="1" kern="0" dirty="0">
                <a:effectLst/>
                <a:latin typeface="Times New Roman" panose="02020603050405020304" pitchFamily="18" charset="0"/>
                <a:ea typeface="Times New Roman" panose="02020603050405020304" pitchFamily="18" charset="0"/>
                <a:cs typeface="Times New Roman" panose="02020603050405020304" pitchFamily="18" charset="0"/>
              </a:rPr>
            </a:br>
            <a:endParaRPr lang="et-EE" sz="2400" dirty="0"/>
          </a:p>
        </p:txBody>
      </p:sp>
      <p:sp>
        <p:nvSpPr>
          <p:cNvPr id="3" name="Alapealkiri 2">
            <a:extLst>
              <a:ext uri="{FF2B5EF4-FFF2-40B4-BE49-F238E27FC236}">
                <a16:creationId xmlns:a16="http://schemas.microsoft.com/office/drawing/2014/main" id="{E857056C-6D4E-F846-3139-8BDD14DF80E1}"/>
              </a:ext>
            </a:extLst>
          </p:cNvPr>
          <p:cNvSpPr>
            <a:spLocks noGrp="1"/>
          </p:cNvSpPr>
          <p:nvPr>
            <p:ph type="subTitle" idx="1"/>
          </p:nvPr>
        </p:nvSpPr>
        <p:spPr>
          <a:xfrm>
            <a:off x="1524000" y="2389239"/>
            <a:ext cx="9144000" cy="3346398"/>
          </a:xfrm>
        </p:spPr>
        <p:txBody>
          <a:bodyPr>
            <a:normAutofit/>
          </a:bodyPr>
          <a:lstStyle/>
          <a:p>
            <a:pPr algn="just">
              <a:spcBef>
                <a:spcPts val="600"/>
              </a:spcBef>
              <a:spcAft>
                <a:spcPts val="600"/>
              </a:spcAft>
            </a:pPr>
            <a:r>
              <a:rPr lang="et-EE" sz="1800" dirty="0">
                <a:effectLst/>
                <a:latin typeface="Times New Roman" panose="02020603050405020304" pitchFamily="18" charset="0"/>
                <a:ea typeface="Calibri" panose="020F0502020204030204" pitchFamily="34" charset="0"/>
                <a:cs typeface="Arial" panose="020B0604020202020204" pitchFamily="34" charset="0"/>
              </a:rPr>
              <a:t>Tapa vallaeelarve koostatakse kohaliku omavalitsuse üksuse finantsjuhtimise seaduses sätestatud korras, arvestades Tapa valla arengukava aastateks 2023-2035 ja eelarvestrateegiat aastateks 2024-2028. Vallaeelarve koostamisel on lähtutud Tapa valla tasakaalustatud arengu huvidest ja reaalsetest võimalustest. </a:t>
            </a:r>
          </a:p>
          <a:p>
            <a:pPr algn="just"/>
            <a:r>
              <a:rPr lang="et-EE" sz="1800" dirty="0">
                <a:effectLst/>
                <a:latin typeface="Times New Roman" panose="02020603050405020304" pitchFamily="18" charset="0"/>
                <a:ea typeface="Calibri" panose="020F0502020204030204" pitchFamily="34" charset="0"/>
                <a:cs typeface="Arial" panose="020B0604020202020204" pitchFamily="34" charset="0"/>
              </a:rPr>
              <a:t>Tapa Vallavalitsuse 2025. aasta eelarve koostamise protsessi aluseks on võetud Tapa Vallavolikogu määrus nr 29 „Tapa valla finantsjuhtimise kord“. Koostamisel on lähtutud Tapa valla arengukava ja eelarvestrateegia põhimõtetest ja Tapa Vallavolikogu ja Tapa Vallavalitsuse poolt välja antud õigusaktidest. Arvestatud on Vabariigi Valitsuse poolt kinnitatud kriteeriumidega: tulumaksu kinnipidamise määr 2025. aastal on 22 protsenti, maksuvaba tulu on 0-654 eurot, töötuskindlustuse määrad on tööandjale 0,8 protsenti ja töötajale 1,6 protsenti, palga alammäär on 886 eurot kuus ja õpetajate arvestuslik keskmine palk on 2184 eurot kuus. Sotsiaalmaksu minimaalse kohustuse aluseks olev kuumäär on 725 eurot.</a:t>
            </a:r>
            <a:r>
              <a:rPr lang="et-EE" sz="1800" dirty="0">
                <a:solidFill>
                  <a:srgbClr val="FF0000"/>
                </a:solidFill>
                <a:effectLst/>
                <a:latin typeface="Times New Roman" panose="02020603050405020304" pitchFamily="18" charset="0"/>
                <a:ea typeface="Calibri" panose="020F0502020204030204" pitchFamily="34" charset="0"/>
                <a:cs typeface="Arial" panose="020B0604020202020204" pitchFamily="34" charset="0"/>
              </a:rPr>
              <a:t> </a:t>
            </a:r>
            <a:endParaRPr lang="et-EE" dirty="0"/>
          </a:p>
        </p:txBody>
      </p:sp>
    </p:spTree>
    <p:extLst>
      <p:ext uri="{BB962C8B-B14F-4D97-AF65-F5344CB8AC3E}">
        <p14:creationId xmlns:p14="http://schemas.microsoft.com/office/powerpoint/2010/main" val="1020827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11">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ealkiri 2">
            <a:extLst>
              <a:ext uri="{FF2B5EF4-FFF2-40B4-BE49-F238E27FC236}">
                <a16:creationId xmlns:a16="http://schemas.microsoft.com/office/drawing/2014/main" id="{C305D98E-EB6A-3064-1B31-00E7D3957958}"/>
              </a:ext>
            </a:extLst>
          </p:cNvPr>
          <p:cNvSpPr>
            <a:spLocks noGrp="1"/>
          </p:cNvSpPr>
          <p:nvPr>
            <p:ph type="title"/>
          </p:nvPr>
        </p:nvSpPr>
        <p:spPr>
          <a:xfrm>
            <a:off x="838200" y="184805"/>
            <a:ext cx="10515600" cy="1505883"/>
          </a:xfrm>
        </p:spPr>
        <p:txBody>
          <a:bodyPr vert="horz" lIns="91440" tIns="45720" rIns="91440" bIns="45720" rtlCol="0" anchor="ctr">
            <a:normAutofit fontScale="90000"/>
          </a:bodyPr>
          <a:lstStyle/>
          <a:p>
            <a:r>
              <a:rPr lang="en-US" sz="5200" kern="1200" dirty="0">
                <a:latin typeface="+mj-lt"/>
                <a:ea typeface="+mj-ea"/>
                <a:cs typeface="+mj-cs"/>
              </a:rPr>
              <a:t>PÕHITEGEVUSE TULUD</a:t>
            </a:r>
            <a:r>
              <a:rPr lang="et-EE" sz="5200" kern="1200" dirty="0">
                <a:latin typeface="+mj-lt"/>
                <a:ea typeface="+mj-ea"/>
                <a:cs typeface="+mj-cs"/>
              </a:rPr>
              <a:t> 23,2 milj. eurot</a:t>
            </a:r>
            <a:endParaRPr lang="en-US" sz="5200" kern="1200" dirty="0">
              <a:latin typeface="+mj-lt"/>
              <a:ea typeface="+mj-ea"/>
              <a:cs typeface="+mj-cs"/>
            </a:endParaRPr>
          </a:p>
        </p:txBody>
      </p:sp>
      <p:graphicFrame>
        <p:nvGraphicFramePr>
          <p:cNvPr id="2" name="Diagramm 1">
            <a:extLst>
              <a:ext uri="{FF2B5EF4-FFF2-40B4-BE49-F238E27FC236}">
                <a16:creationId xmlns:a16="http://schemas.microsoft.com/office/drawing/2014/main" id="{ABD6D06E-2C12-CE9B-2E34-A5805D9E580B}"/>
              </a:ext>
            </a:extLst>
          </p:cNvPr>
          <p:cNvGraphicFramePr/>
          <p:nvPr>
            <p:extLst>
              <p:ext uri="{D42A27DB-BD31-4B8C-83A1-F6EECF244321}">
                <p14:modId xmlns:p14="http://schemas.microsoft.com/office/powerpoint/2010/main" val="1031354974"/>
              </p:ext>
            </p:extLst>
          </p:nvPr>
        </p:nvGraphicFramePr>
        <p:xfrm>
          <a:off x="838200" y="1845426"/>
          <a:ext cx="10512547" cy="44503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6983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AC477752-ACCA-41C1-9B1D-D0CED1F9CB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ealkiri 2">
            <a:extLst>
              <a:ext uri="{FF2B5EF4-FFF2-40B4-BE49-F238E27FC236}">
                <a16:creationId xmlns:a16="http://schemas.microsoft.com/office/drawing/2014/main" id="{55663066-9348-72A8-9006-B884CC55217F}"/>
              </a:ext>
            </a:extLst>
          </p:cNvPr>
          <p:cNvSpPr>
            <a:spLocks noGrp="1"/>
          </p:cNvSpPr>
          <p:nvPr>
            <p:ph type="title"/>
          </p:nvPr>
        </p:nvSpPr>
        <p:spPr>
          <a:xfrm>
            <a:off x="838200" y="347664"/>
            <a:ext cx="6163624" cy="1306475"/>
          </a:xfrm>
        </p:spPr>
        <p:txBody>
          <a:bodyPr vert="horz" lIns="91440" tIns="45720" rIns="91440" bIns="45720" rtlCol="0" anchor="ctr">
            <a:normAutofit fontScale="90000"/>
          </a:bodyPr>
          <a:lstStyle/>
          <a:p>
            <a:pPr algn="ctr"/>
            <a:r>
              <a:rPr lang="en-US" sz="4800" kern="1200" dirty="0">
                <a:solidFill>
                  <a:schemeClr val="tx1"/>
                </a:solidFill>
                <a:latin typeface="+mj-lt"/>
                <a:ea typeface="+mj-ea"/>
                <a:cs typeface="+mj-cs"/>
              </a:rPr>
              <a:t>PÕHITEGEVUSE KULUD</a:t>
            </a:r>
            <a:r>
              <a:rPr lang="et-EE" sz="4800" kern="1200" dirty="0">
                <a:solidFill>
                  <a:schemeClr val="tx1"/>
                </a:solidFill>
                <a:latin typeface="+mj-lt"/>
                <a:ea typeface="+mj-ea"/>
                <a:cs typeface="+mj-cs"/>
              </a:rPr>
              <a:t> 21,8 milj. eurot VALDKONDADE LÕIKES</a:t>
            </a:r>
            <a:endParaRPr lang="en-US" sz="4800" kern="1200" dirty="0">
              <a:solidFill>
                <a:schemeClr val="tx1"/>
              </a:solidFill>
              <a:latin typeface="+mj-lt"/>
              <a:ea typeface="+mj-ea"/>
              <a:cs typeface="+mj-cs"/>
            </a:endParaRPr>
          </a:p>
        </p:txBody>
      </p:sp>
      <p:graphicFrame>
        <p:nvGraphicFramePr>
          <p:cNvPr id="2" name="Diagramm 1">
            <a:extLst>
              <a:ext uri="{FF2B5EF4-FFF2-40B4-BE49-F238E27FC236}">
                <a16:creationId xmlns:a16="http://schemas.microsoft.com/office/drawing/2014/main" id="{3C2A4451-7910-0B3D-C2D9-1AB4952F3DE9}"/>
              </a:ext>
            </a:extLst>
          </p:cNvPr>
          <p:cNvGraphicFramePr/>
          <p:nvPr>
            <p:extLst>
              <p:ext uri="{D42A27DB-BD31-4B8C-83A1-F6EECF244321}">
                <p14:modId xmlns:p14="http://schemas.microsoft.com/office/powerpoint/2010/main" val="3151774973"/>
              </p:ext>
            </p:extLst>
          </p:nvPr>
        </p:nvGraphicFramePr>
        <p:xfrm>
          <a:off x="838200" y="1845426"/>
          <a:ext cx="10512547" cy="44503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67367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9C7414B2-85B1-1B41-D835-D65B4575F983}"/>
              </a:ext>
            </a:extLst>
          </p:cNvPr>
          <p:cNvSpPr>
            <a:spLocks noGrp="1"/>
          </p:cNvSpPr>
          <p:nvPr>
            <p:ph type="title"/>
          </p:nvPr>
        </p:nvSpPr>
        <p:spPr/>
        <p:txBody>
          <a:bodyPr/>
          <a:lstStyle/>
          <a:p>
            <a:r>
              <a:rPr lang="et-EE" dirty="0"/>
              <a:t>ÜLEVAADE KULULIIKIDE LÕIKES</a:t>
            </a:r>
          </a:p>
        </p:txBody>
      </p:sp>
      <p:graphicFrame>
        <p:nvGraphicFramePr>
          <p:cNvPr id="5" name="Diagramm 4">
            <a:extLst>
              <a:ext uri="{FF2B5EF4-FFF2-40B4-BE49-F238E27FC236}">
                <a16:creationId xmlns:a16="http://schemas.microsoft.com/office/drawing/2014/main" id="{01D7F766-7504-02AB-29D4-06B9BAAACBB3}"/>
              </a:ext>
            </a:extLst>
          </p:cNvPr>
          <p:cNvGraphicFramePr/>
          <p:nvPr>
            <p:extLst>
              <p:ext uri="{D42A27DB-BD31-4B8C-83A1-F6EECF244321}">
                <p14:modId xmlns:p14="http://schemas.microsoft.com/office/powerpoint/2010/main" val="3572054925"/>
              </p:ext>
            </p:extLst>
          </p:nvPr>
        </p:nvGraphicFramePr>
        <p:xfrm>
          <a:off x="1415845" y="1690688"/>
          <a:ext cx="8734323" cy="447367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11373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30B36D10-8E86-CB6F-CDBC-536ADE48E1B2}"/>
              </a:ext>
            </a:extLst>
          </p:cNvPr>
          <p:cNvSpPr>
            <a:spLocks noGrp="1"/>
          </p:cNvSpPr>
          <p:nvPr>
            <p:ph type="title"/>
          </p:nvPr>
        </p:nvSpPr>
        <p:spPr/>
        <p:txBody>
          <a:bodyPr/>
          <a:lstStyle/>
          <a:p>
            <a:r>
              <a:rPr lang="et-EE" dirty="0"/>
              <a:t>PÕHITEGEVUSE TULEM</a:t>
            </a:r>
          </a:p>
        </p:txBody>
      </p:sp>
      <p:graphicFrame>
        <p:nvGraphicFramePr>
          <p:cNvPr id="3" name="Skemaatiline diagramm 2">
            <a:extLst>
              <a:ext uri="{FF2B5EF4-FFF2-40B4-BE49-F238E27FC236}">
                <a16:creationId xmlns:a16="http://schemas.microsoft.com/office/drawing/2014/main" id="{BB94DDBC-5FCB-AF32-27E9-00C8C5FA1A4C}"/>
              </a:ext>
            </a:extLst>
          </p:cNvPr>
          <p:cNvGraphicFramePr/>
          <p:nvPr>
            <p:extLst>
              <p:ext uri="{D42A27DB-BD31-4B8C-83A1-F6EECF244321}">
                <p14:modId xmlns:p14="http://schemas.microsoft.com/office/powerpoint/2010/main" val="2842824145"/>
              </p:ext>
            </p:extLst>
          </p:nvPr>
        </p:nvGraphicFramePr>
        <p:xfrm>
          <a:off x="2032000" y="1690689"/>
          <a:ext cx="8128000" cy="39530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5705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A7594D03-F2AD-481A-B2F6-9C8AE4E7C42D}"/>
              </a:ext>
            </a:extLst>
          </p:cNvPr>
          <p:cNvSpPr>
            <a:spLocks noGrp="1"/>
          </p:cNvSpPr>
          <p:nvPr>
            <p:ph type="title"/>
          </p:nvPr>
        </p:nvSpPr>
        <p:spPr/>
        <p:txBody>
          <a:bodyPr/>
          <a:lstStyle/>
          <a:p>
            <a:r>
              <a:rPr lang="et-EE" dirty="0"/>
              <a:t>Investeerimistegevus</a:t>
            </a:r>
          </a:p>
        </p:txBody>
      </p:sp>
      <p:graphicFrame>
        <p:nvGraphicFramePr>
          <p:cNvPr id="3" name="Tabel 2">
            <a:extLst>
              <a:ext uri="{FF2B5EF4-FFF2-40B4-BE49-F238E27FC236}">
                <a16:creationId xmlns:a16="http://schemas.microsoft.com/office/drawing/2014/main" id="{F30975A2-2969-A9AE-A4B5-EB4CB5572176}"/>
              </a:ext>
            </a:extLst>
          </p:cNvPr>
          <p:cNvGraphicFramePr>
            <a:graphicFrameLocks noGrp="1"/>
          </p:cNvGraphicFramePr>
          <p:nvPr>
            <p:extLst>
              <p:ext uri="{D42A27DB-BD31-4B8C-83A1-F6EECF244321}">
                <p14:modId xmlns:p14="http://schemas.microsoft.com/office/powerpoint/2010/main" val="1683529660"/>
              </p:ext>
            </p:extLst>
          </p:nvPr>
        </p:nvGraphicFramePr>
        <p:xfrm>
          <a:off x="1055078" y="1597688"/>
          <a:ext cx="9505740" cy="4009292"/>
        </p:xfrm>
        <a:graphic>
          <a:graphicData uri="http://schemas.openxmlformats.org/drawingml/2006/table">
            <a:tbl>
              <a:tblPr firstRow="1" firstCol="1" bandRow="1">
                <a:tableStyleId>{5C22544A-7EE6-4342-B048-85BDC9FD1C3A}</a:tableStyleId>
              </a:tblPr>
              <a:tblGrid>
                <a:gridCol w="6520937">
                  <a:extLst>
                    <a:ext uri="{9D8B030D-6E8A-4147-A177-3AD203B41FA5}">
                      <a16:colId xmlns:a16="http://schemas.microsoft.com/office/drawing/2014/main" val="211880333"/>
                    </a:ext>
                  </a:extLst>
                </a:gridCol>
                <a:gridCol w="2984803">
                  <a:extLst>
                    <a:ext uri="{9D8B030D-6E8A-4147-A177-3AD203B41FA5}">
                      <a16:colId xmlns:a16="http://schemas.microsoft.com/office/drawing/2014/main" val="322726769"/>
                    </a:ext>
                  </a:extLst>
                </a:gridCol>
              </a:tblGrid>
              <a:tr h="572756">
                <a:tc>
                  <a:txBody>
                    <a:bodyPr/>
                    <a:lstStyle/>
                    <a:p>
                      <a:pPr algn="ctr">
                        <a:lnSpc>
                          <a:spcPct val="115000"/>
                        </a:lnSpc>
                        <a:spcAft>
                          <a:spcPts val="800"/>
                        </a:spcAft>
                      </a:pPr>
                      <a:r>
                        <a:rPr lang="et-EE" sz="1600" kern="0" dirty="0">
                          <a:effectLst/>
                        </a:rPr>
                        <a:t>INVESTEERIMISTEGEVUS</a:t>
                      </a:r>
                      <a:endParaRPr lang="et-EE"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r">
                        <a:lnSpc>
                          <a:spcPct val="115000"/>
                        </a:lnSpc>
                        <a:spcAft>
                          <a:spcPts val="800"/>
                        </a:spcAft>
                      </a:pPr>
                      <a:r>
                        <a:rPr lang="et-EE" sz="1600" kern="0">
                          <a:effectLst/>
                        </a:rPr>
                        <a:t>-4 313 102</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644869273"/>
                  </a:ext>
                </a:extLst>
              </a:tr>
              <a:tr h="572756">
                <a:tc>
                  <a:txBody>
                    <a:bodyPr/>
                    <a:lstStyle/>
                    <a:p>
                      <a:pPr>
                        <a:lnSpc>
                          <a:spcPct val="115000"/>
                        </a:lnSpc>
                        <a:spcAft>
                          <a:spcPts val="800"/>
                        </a:spcAft>
                      </a:pPr>
                      <a:r>
                        <a:rPr lang="et-EE" sz="1600" kern="0">
                          <a:effectLst/>
                        </a:rPr>
                        <a:t>Põhivara soetus</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r">
                        <a:lnSpc>
                          <a:spcPct val="115000"/>
                        </a:lnSpc>
                        <a:spcAft>
                          <a:spcPts val="800"/>
                        </a:spcAft>
                      </a:pPr>
                      <a:r>
                        <a:rPr lang="et-EE" sz="1600" kern="0">
                          <a:effectLst/>
                        </a:rPr>
                        <a:t>-5 894 442</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61554320"/>
                  </a:ext>
                </a:extLst>
              </a:tr>
              <a:tr h="572756">
                <a:tc>
                  <a:txBody>
                    <a:bodyPr/>
                    <a:lstStyle/>
                    <a:p>
                      <a:pPr>
                        <a:lnSpc>
                          <a:spcPct val="115000"/>
                        </a:lnSpc>
                        <a:spcAft>
                          <a:spcPts val="800"/>
                        </a:spcAft>
                      </a:pPr>
                      <a:r>
                        <a:rPr lang="et-EE" sz="1600" kern="0">
                          <a:effectLst/>
                        </a:rPr>
                        <a:t>Põhivara müük</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r">
                        <a:lnSpc>
                          <a:spcPct val="115000"/>
                        </a:lnSpc>
                        <a:spcAft>
                          <a:spcPts val="800"/>
                        </a:spcAft>
                      </a:pPr>
                      <a:r>
                        <a:rPr lang="et-EE" sz="1600" kern="0">
                          <a:effectLst/>
                        </a:rPr>
                        <a:t>200 000</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88198981"/>
                  </a:ext>
                </a:extLst>
              </a:tr>
              <a:tr h="572756">
                <a:tc>
                  <a:txBody>
                    <a:bodyPr/>
                    <a:lstStyle/>
                    <a:p>
                      <a:pPr>
                        <a:lnSpc>
                          <a:spcPct val="115000"/>
                        </a:lnSpc>
                        <a:spcAft>
                          <a:spcPts val="800"/>
                        </a:spcAft>
                      </a:pPr>
                      <a:r>
                        <a:rPr lang="et-EE" sz="1600" kern="0">
                          <a:effectLst/>
                        </a:rPr>
                        <a:t>Saadav sihtfinantseerimine põhivara soetuseks</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r">
                        <a:lnSpc>
                          <a:spcPct val="115000"/>
                        </a:lnSpc>
                        <a:spcAft>
                          <a:spcPts val="800"/>
                        </a:spcAft>
                      </a:pPr>
                      <a:r>
                        <a:rPr lang="et-EE" sz="1600" kern="0">
                          <a:effectLst/>
                        </a:rPr>
                        <a:t>1 843 541</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10794645"/>
                  </a:ext>
                </a:extLst>
              </a:tr>
              <a:tr h="572756">
                <a:tc>
                  <a:txBody>
                    <a:bodyPr/>
                    <a:lstStyle/>
                    <a:p>
                      <a:pPr>
                        <a:lnSpc>
                          <a:spcPct val="115000"/>
                        </a:lnSpc>
                        <a:spcAft>
                          <a:spcPts val="800"/>
                        </a:spcAft>
                      </a:pPr>
                      <a:r>
                        <a:rPr lang="et-EE" sz="1600" kern="0">
                          <a:effectLst/>
                        </a:rPr>
                        <a:t>Antav sihtfinantseerimine põhivara soetuseks</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r">
                        <a:lnSpc>
                          <a:spcPct val="115000"/>
                        </a:lnSpc>
                        <a:spcAft>
                          <a:spcPts val="800"/>
                        </a:spcAft>
                      </a:pPr>
                      <a:r>
                        <a:rPr lang="et-EE" sz="1600" kern="0">
                          <a:effectLst/>
                        </a:rPr>
                        <a:t>-59 701</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263816118"/>
                  </a:ext>
                </a:extLst>
              </a:tr>
              <a:tr h="572756">
                <a:tc>
                  <a:txBody>
                    <a:bodyPr/>
                    <a:lstStyle/>
                    <a:p>
                      <a:pPr>
                        <a:lnSpc>
                          <a:spcPct val="115000"/>
                        </a:lnSpc>
                        <a:spcAft>
                          <a:spcPts val="800"/>
                        </a:spcAft>
                      </a:pPr>
                      <a:r>
                        <a:rPr lang="et-EE" sz="1600" kern="0">
                          <a:effectLst/>
                        </a:rPr>
                        <a:t>Tagasilaekuvad laenud </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r">
                        <a:lnSpc>
                          <a:spcPct val="115000"/>
                        </a:lnSpc>
                        <a:spcAft>
                          <a:spcPts val="800"/>
                        </a:spcAft>
                      </a:pPr>
                      <a:r>
                        <a:rPr lang="et-EE" sz="1600" kern="0">
                          <a:effectLst/>
                        </a:rPr>
                        <a:t>0</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80233205"/>
                  </a:ext>
                </a:extLst>
              </a:tr>
              <a:tr h="572756">
                <a:tc>
                  <a:txBody>
                    <a:bodyPr/>
                    <a:lstStyle/>
                    <a:p>
                      <a:pPr>
                        <a:lnSpc>
                          <a:spcPct val="115000"/>
                        </a:lnSpc>
                        <a:spcAft>
                          <a:spcPts val="800"/>
                        </a:spcAft>
                      </a:pPr>
                      <a:r>
                        <a:rPr lang="et-EE" sz="1600" kern="0">
                          <a:effectLst/>
                        </a:rPr>
                        <a:t>Finantstulud ja –kulud</a:t>
                      </a:r>
                      <a:endParaRPr lang="et-EE" sz="1600" kern="10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tc>
                  <a:txBody>
                    <a:bodyPr/>
                    <a:lstStyle/>
                    <a:p>
                      <a:pPr algn="r">
                        <a:lnSpc>
                          <a:spcPct val="115000"/>
                        </a:lnSpc>
                        <a:spcAft>
                          <a:spcPts val="800"/>
                        </a:spcAft>
                      </a:pPr>
                      <a:r>
                        <a:rPr lang="et-EE" sz="1600" kern="0" dirty="0">
                          <a:effectLst/>
                        </a:rPr>
                        <a:t>-402 500</a:t>
                      </a:r>
                      <a:endParaRPr lang="et-EE" sz="1600" kern="100" dirty="0">
                        <a:effectLst/>
                        <a:latin typeface="Aptos" panose="020B0004020202020204" pitchFamily="34" charset="0"/>
                        <a:ea typeface="Aptos" panose="020B000402020202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407296962"/>
                  </a:ext>
                </a:extLst>
              </a:tr>
            </a:tbl>
          </a:graphicData>
        </a:graphic>
      </p:graphicFrame>
    </p:spTree>
    <p:extLst>
      <p:ext uri="{BB962C8B-B14F-4D97-AF65-F5344CB8AC3E}">
        <p14:creationId xmlns:p14="http://schemas.microsoft.com/office/powerpoint/2010/main" val="1149136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1E07F-4F79-4B58-8698-EF24DC1EC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Arc 9">
            <a:extLst>
              <a:ext uri="{FF2B5EF4-FFF2-40B4-BE49-F238E27FC236}">
                <a16:creationId xmlns:a16="http://schemas.microsoft.com/office/drawing/2014/main" id="{E58B2195-5055-402F-A3E7-53FF0E4980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5836" y="775849"/>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Pealkiri 1">
            <a:extLst>
              <a:ext uri="{FF2B5EF4-FFF2-40B4-BE49-F238E27FC236}">
                <a16:creationId xmlns:a16="http://schemas.microsoft.com/office/drawing/2014/main" id="{3EB90B82-8099-B1ED-8A68-1EEB35CFBD7B}"/>
              </a:ext>
            </a:extLst>
          </p:cNvPr>
          <p:cNvSpPr>
            <a:spLocks noGrp="1"/>
          </p:cNvSpPr>
          <p:nvPr>
            <p:ph type="title"/>
          </p:nvPr>
        </p:nvSpPr>
        <p:spPr>
          <a:xfrm>
            <a:off x="7080738" y="647593"/>
            <a:ext cx="4467792" cy="3060541"/>
          </a:xfrm>
        </p:spPr>
        <p:txBody>
          <a:bodyPr vert="horz" lIns="91440" tIns="45720" rIns="91440" bIns="45720" rtlCol="0" anchor="b">
            <a:normAutofit/>
          </a:bodyPr>
          <a:lstStyle/>
          <a:p>
            <a:pPr algn="ctr"/>
            <a:r>
              <a:rPr lang="en-US" sz="3300" kern="1200">
                <a:solidFill>
                  <a:srgbClr val="FFFFFF"/>
                </a:solidFill>
                <a:latin typeface="+mj-lt"/>
                <a:ea typeface="+mj-ea"/>
                <a:cs typeface="+mj-cs"/>
              </a:rPr>
              <a:t>Finantseerimistegevus</a:t>
            </a:r>
          </a:p>
        </p:txBody>
      </p:sp>
      <p:sp>
        <p:nvSpPr>
          <p:cNvPr id="12" name="Oval 11">
            <a:extLst>
              <a:ext uri="{FF2B5EF4-FFF2-40B4-BE49-F238E27FC236}">
                <a16:creationId xmlns:a16="http://schemas.microsoft.com/office/drawing/2014/main" id="{9EE6F773-742A-491A-9A00-A2A150DF50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4368" y="366810"/>
            <a:ext cx="6124381" cy="612438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Tabel 2">
            <a:extLst>
              <a:ext uri="{FF2B5EF4-FFF2-40B4-BE49-F238E27FC236}">
                <a16:creationId xmlns:a16="http://schemas.microsoft.com/office/drawing/2014/main" id="{EAFBD45B-DEBB-F6AB-FCD3-141A4B9C81C6}"/>
              </a:ext>
            </a:extLst>
          </p:cNvPr>
          <p:cNvGraphicFramePr>
            <a:graphicFrameLocks noGrp="1"/>
          </p:cNvGraphicFramePr>
          <p:nvPr>
            <p:extLst>
              <p:ext uri="{D42A27DB-BD31-4B8C-83A1-F6EECF244321}">
                <p14:modId xmlns:p14="http://schemas.microsoft.com/office/powerpoint/2010/main" val="2925606136"/>
              </p:ext>
            </p:extLst>
          </p:nvPr>
        </p:nvGraphicFramePr>
        <p:xfrm>
          <a:off x="643471" y="2466044"/>
          <a:ext cx="5452530" cy="1925913"/>
        </p:xfrm>
        <a:graphic>
          <a:graphicData uri="http://schemas.openxmlformats.org/drawingml/2006/table">
            <a:tbl>
              <a:tblPr firstRow="1" firstCol="1" bandRow="1">
                <a:tableStyleId>{5C22544A-7EE6-4342-B048-85BDC9FD1C3A}</a:tableStyleId>
              </a:tblPr>
              <a:tblGrid>
                <a:gridCol w="4147279">
                  <a:extLst>
                    <a:ext uri="{9D8B030D-6E8A-4147-A177-3AD203B41FA5}">
                      <a16:colId xmlns:a16="http://schemas.microsoft.com/office/drawing/2014/main" val="3556187048"/>
                    </a:ext>
                  </a:extLst>
                </a:gridCol>
                <a:gridCol w="1305251">
                  <a:extLst>
                    <a:ext uri="{9D8B030D-6E8A-4147-A177-3AD203B41FA5}">
                      <a16:colId xmlns:a16="http://schemas.microsoft.com/office/drawing/2014/main" val="3101500877"/>
                    </a:ext>
                  </a:extLst>
                </a:gridCol>
              </a:tblGrid>
              <a:tr h="641971">
                <a:tc>
                  <a:txBody>
                    <a:bodyPr/>
                    <a:lstStyle/>
                    <a:p>
                      <a:pPr algn="ctr">
                        <a:lnSpc>
                          <a:spcPct val="115000"/>
                        </a:lnSpc>
                        <a:spcAft>
                          <a:spcPts val="800"/>
                        </a:spcAft>
                      </a:pPr>
                      <a:r>
                        <a:rPr lang="et-EE" sz="1700" kern="0">
                          <a:effectLst/>
                        </a:rPr>
                        <a:t>FINANTSEERIMISTEGEVUS</a:t>
                      </a:r>
                      <a:endParaRPr lang="et-EE" sz="2000" kern="100">
                        <a:effectLst/>
                        <a:latin typeface="Aptos" panose="020B0004020202020204" pitchFamily="34" charset="0"/>
                        <a:ea typeface="Aptos" panose="020B0004020202020204" pitchFamily="34" charset="0"/>
                        <a:cs typeface="Arial" panose="020B0604020202020204" pitchFamily="34" charset="0"/>
                      </a:endParaRPr>
                    </a:p>
                  </a:txBody>
                  <a:tcPr marL="116761" marR="116761" marT="0" marB="0" anchor="ctr"/>
                </a:tc>
                <a:tc>
                  <a:txBody>
                    <a:bodyPr/>
                    <a:lstStyle/>
                    <a:p>
                      <a:pPr algn="r">
                        <a:lnSpc>
                          <a:spcPct val="115000"/>
                        </a:lnSpc>
                        <a:spcAft>
                          <a:spcPts val="800"/>
                        </a:spcAft>
                      </a:pPr>
                      <a:r>
                        <a:rPr lang="et-EE" sz="1700" kern="0">
                          <a:effectLst/>
                        </a:rPr>
                        <a:t>2 573 654</a:t>
                      </a:r>
                      <a:endParaRPr lang="et-EE" sz="2000" kern="100">
                        <a:effectLst/>
                        <a:latin typeface="Aptos" panose="020B0004020202020204" pitchFamily="34" charset="0"/>
                        <a:ea typeface="Aptos" panose="020B0004020202020204" pitchFamily="34" charset="0"/>
                        <a:cs typeface="Arial" panose="020B0604020202020204" pitchFamily="34" charset="0"/>
                      </a:endParaRPr>
                    </a:p>
                  </a:txBody>
                  <a:tcPr marL="116761" marR="116761" marT="0" marB="0" anchor="ctr"/>
                </a:tc>
                <a:extLst>
                  <a:ext uri="{0D108BD9-81ED-4DB2-BD59-A6C34878D82A}">
                    <a16:rowId xmlns:a16="http://schemas.microsoft.com/office/drawing/2014/main" val="1273882824"/>
                  </a:ext>
                </a:extLst>
              </a:tr>
              <a:tr h="641971">
                <a:tc>
                  <a:txBody>
                    <a:bodyPr/>
                    <a:lstStyle/>
                    <a:p>
                      <a:pPr>
                        <a:lnSpc>
                          <a:spcPct val="115000"/>
                        </a:lnSpc>
                        <a:spcAft>
                          <a:spcPts val="800"/>
                        </a:spcAft>
                      </a:pPr>
                      <a:r>
                        <a:rPr lang="et-EE" sz="1700" kern="0" dirty="0">
                          <a:effectLst/>
                        </a:rPr>
                        <a:t>Võlakohustuste võtmine</a:t>
                      </a:r>
                      <a:endParaRPr lang="et-EE" sz="2000" kern="100" dirty="0">
                        <a:effectLst/>
                        <a:latin typeface="Aptos" panose="020B0004020202020204" pitchFamily="34" charset="0"/>
                        <a:ea typeface="Aptos" panose="020B0004020202020204" pitchFamily="34" charset="0"/>
                        <a:cs typeface="Arial" panose="020B0604020202020204" pitchFamily="34" charset="0"/>
                      </a:endParaRPr>
                    </a:p>
                  </a:txBody>
                  <a:tcPr marL="116761" marR="116761" marT="0" marB="0" anchor="ctr"/>
                </a:tc>
                <a:tc>
                  <a:txBody>
                    <a:bodyPr/>
                    <a:lstStyle/>
                    <a:p>
                      <a:pPr algn="r">
                        <a:lnSpc>
                          <a:spcPct val="115000"/>
                        </a:lnSpc>
                        <a:spcAft>
                          <a:spcPts val="800"/>
                        </a:spcAft>
                      </a:pPr>
                      <a:r>
                        <a:rPr lang="et-EE" sz="1700" kern="0">
                          <a:effectLst/>
                        </a:rPr>
                        <a:t>4 000 000</a:t>
                      </a:r>
                      <a:endParaRPr lang="et-EE" sz="2000" kern="100">
                        <a:effectLst/>
                        <a:latin typeface="Aptos" panose="020B0004020202020204" pitchFamily="34" charset="0"/>
                        <a:ea typeface="Aptos" panose="020B0004020202020204" pitchFamily="34" charset="0"/>
                        <a:cs typeface="Arial" panose="020B0604020202020204" pitchFamily="34" charset="0"/>
                      </a:endParaRPr>
                    </a:p>
                  </a:txBody>
                  <a:tcPr marL="116761" marR="116761" marT="0" marB="0" anchor="ctr"/>
                </a:tc>
                <a:extLst>
                  <a:ext uri="{0D108BD9-81ED-4DB2-BD59-A6C34878D82A}">
                    <a16:rowId xmlns:a16="http://schemas.microsoft.com/office/drawing/2014/main" val="4203827929"/>
                  </a:ext>
                </a:extLst>
              </a:tr>
              <a:tr h="641971">
                <a:tc>
                  <a:txBody>
                    <a:bodyPr/>
                    <a:lstStyle/>
                    <a:p>
                      <a:pPr>
                        <a:lnSpc>
                          <a:spcPct val="115000"/>
                        </a:lnSpc>
                        <a:spcAft>
                          <a:spcPts val="800"/>
                        </a:spcAft>
                      </a:pPr>
                      <a:r>
                        <a:rPr lang="et-EE" sz="1700" kern="0">
                          <a:effectLst/>
                        </a:rPr>
                        <a:t>Võlakohustuste täitmine</a:t>
                      </a:r>
                      <a:endParaRPr lang="et-EE" sz="2000" kern="100">
                        <a:effectLst/>
                        <a:latin typeface="Aptos" panose="020B0004020202020204" pitchFamily="34" charset="0"/>
                        <a:ea typeface="Aptos" panose="020B0004020202020204" pitchFamily="34" charset="0"/>
                        <a:cs typeface="Arial" panose="020B0604020202020204" pitchFamily="34" charset="0"/>
                      </a:endParaRPr>
                    </a:p>
                  </a:txBody>
                  <a:tcPr marL="116761" marR="116761" marT="0" marB="0" anchor="ctr"/>
                </a:tc>
                <a:tc>
                  <a:txBody>
                    <a:bodyPr/>
                    <a:lstStyle/>
                    <a:p>
                      <a:pPr algn="r">
                        <a:lnSpc>
                          <a:spcPct val="115000"/>
                        </a:lnSpc>
                        <a:spcAft>
                          <a:spcPts val="800"/>
                        </a:spcAft>
                      </a:pPr>
                      <a:r>
                        <a:rPr lang="et-EE" sz="1700" kern="0" dirty="0">
                          <a:effectLst/>
                        </a:rPr>
                        <a:t>-1 426 346</a:t>
                      </a:r>
                      <a:endParaRPr lang="et-EE" sz="2000" kern="100" dirty="0">
                        <a:effectLst/>
                        <a:latin typeface="Aptos" panose="020B0004020202020204" pitchFamily="34" charset="0"/>
                        <a:ea typeface="Aptos" panose="020B0004020202020204" pitchFamily="34" charset="0"/>
                        <a:cs typeface="Arial" panose="020B0604020202020204" pitchFamily="34" charset="0"/>
                      </a:endParaRPr>
                    </a:p>
                  </a:txBody>
                  <a:tcPr marL="116761" marR="116761" marT="0" marB="0" anchor="ctr"/>
                </a:tc>
                <a:extLst>
                  <a:ext uri="{0D108BD9-81ED-4DB2-BD59-A6C34878D82A}">
                    <a16:rowId xmlns:a16="http://schemas.microsoft.com/office/drawing/2014/main" val="2547262328"/>
                  </a:ext>
                </a:extLst>
              </a:tr>
            </a:tbl>
          </a:graphicData>
        </a:graphic>
      </p:graphicFrame>
    </p:spTree>
    <p:extLst>
      <p:ext uri="{BB962C8B-B14F-4D97-AF65-F5344CB8AC3E}">
        <p14:creationId xmlns:p14="http://schemas.microsoft.com/office/powerpoint/2010/main" val="1802936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alkiri 1">
            <a:extLst>
              <a:ext uri="{FF2B5EF4-FFF2-40B4-BE49-F238E27FC236}">
                <a16:creationId xmlns:a16="http://schemas.microsoft.com/office/drawing/2014/main" id="{D2F61FAB-0F73-571B-A4CA-F6D3A9CF3A72}"/>
              </a:ext>
            </a:extLst>
          </p:cNvPr>
          <p:cNvSpPr>
            <a:spLocks noGrp="1"/>
          </p:cNvSpPr>
          <p:nvPr>
            <p:ph type="title"/>
          </p:nvPr>
        </p:nvSpPr>
        <p:spPr/>
        <p:txBody>
          <a:bodyPr/>
          <a:lstStyle/>
          <a:p>
            <a:r>
              <a:rPr lang="et-EE" dirty="0"/>
              <a:t>Likviidsete varade muutus</a:t>
            </a:r>
          </a:p>
        </p:txBody>
      </p:sp>
      <p:sp>
        <p:nvSpPr>
          <p:cNvPr id="4" name="TextBox 3">
            <a:extLst>
              <a:ext uri="{FF2B5EF4-FFF2-40B4-BE49-F238E27FC236}">
                <a16:creationId xmlns:a16="http://schemas.microsoft.com/office/drawing/2014/main" id="{B44E6B92-7256-148E-45A6-F689A8A3E772}"/>
              </a:ext>
            </a:extLst>
          </p:cNvPr>
          <p:cNvSpPr txBox="1"/>
          <p:nvPr/>
        </p:nvSpPr>
        <p:spPr>
          <a:xfrm>
            <a:off x="757084" y="3108347"/>
            <a:ext cx="10835148" cy="400110"/>
          </a:xfrm>
          <a:prstGeom prst="rect">
            <a:avLst/>
          </a:prstGeom>
          <a:noFill/>
        </p:spPr>
        <p:txBody>
          <a:bodyPr wrap="square">
            <a:spAutoFit/>
          </a:bodyPr>
          <a:lstStyle/>
          <a:p>
            <a:r>
              <a:rPr lang="et-EE" sz="2000" dirty="0">
                <a:effectLst/>
                <a:latin typeface="Times New Roman" panose="02020603050405020304" pitchFamily="18" charset="0"/>
                <a:ea typeface="Calibri" panose="020F0502020204030204" pitchFamily="34" charset="0"/>
                <a:cs typeface="Arial" panose="020B0604020202020204" pitchFamily="34" charset="0"/>
              </a:rPr>
              <a:t>Tapa valla 2025. aasta eelarve perioodi lõpuks planeeritakse likviidsete varade jäägiks 906 762 eurot</a:t>
            </a:r>
            <a:endParaRPr lang="et-EE" sz="2000" dirty="0"/>
          </a:p>
        </p:txBody>
      </p:sp>
    </p:spTree>
    <p:extLst>
      <p:ext uri="{BB962C8B-B14F-4D97-AF65-F5344CB8AC3E}">
        <p14:creationId xmlns:p14="http://schemas.microsoft.com/office/powerpoint/2010/main" val="4087421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Arc 10">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3" name="Freeform: Shape 12">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 name="Pilt 1" descr="Tapa_vapp_blanketile">
            <a:extLst>
              <a:ext uri="{FF2B5EF4-FFF2-40B4-BE49-F238E27FC236}">
                <a16:creationId xmlns:a16="http://schemas.microsoft.com/office/drawing/2014/main" id="{5B7DAC58-48AA-AFF5-6B48-D51F95164B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871157" y="511293"/>
            <a:ext cx="4441431" cy="566567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a:noFill/>
        </p:spPr>
      </p:pic>
      <p:sp>
        <p:nvSpPr>
          <p:cNvPr id="4" name="Teksti kohatäide 3">
            <a:extLst>
              <a:ext uri="{FF2B5EF4-FFF2-40B4-BE49-F238E27FC236}">
                <a16:creationId xmlns:a16="http://schemas.microsoft.com/office/drawing/2014/main" id="{1F3B1317-B0BE-F055-E1A8-827C466897E6}"/>
              </a:ext>
            </a:extLst>
          </p:cNvPr>
          <p:cNvSpPr>
            <a:spLocks noGrp="1"/>
          </p:cNvSpPr>
          <p:nvPr>
            <p:ph type="body" idx="4294967295"/>
          </p:nvPr>
        </p:nvSpPr>
        <p:spPr>
          <a:xfrm>
            <a:off x="5894962" y="1984443"/>
            <a:ext cx="5458838" cy="4192520"/>
          </a:xfrm>
        </p:spPr>
        <p:txBody>
          <a:bodyPr vert="horz" lIns="91440" tIns="45720" rIns="91440" bIns="45720" rtlCol="0">
            <a:normAutofit/>
          </a:bodyPr>
          <a:lstStyle/>
          <a:p>
            <a:r>
              <a:rPr lang="en-US"/>
              <a:t>Lugupeetud volikogu – head menetlemist!</a:t>
            </a:r>
          </a:p>
        </p:txBody>
      </p:sp>
    </p:spTree>
    <p:extLst>
      <p:ext uri="{BB962C8B-B14F-4D97-AF65-F5344CB8AC3E}">
        <p14:creationId xmlns:p14="http://schemas.microsoft.com/office/powerpoint/2010/main" val="2622847653"/>
      </p:ext>
    </p:extLst>
  </p:cSld>
  <p:clrMapOvr>
    <a:masterClrMapping/>
  </p:clrMapOvr>
</p:sld>
</file>

<file path=ppt/theme/theme1.xml><?xml version="1.0" encoding="utf-8"?>
<a:theme xmlns:a="http://schemas.openxmlformats.org/drawingml/2006/main" name="Office'i kujundus">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35</TotalTime>
  <Words>317</Words>
  <Application>Microsoft Office PowerPoint</Application>
  <PresentationFormat>Laiekraan</PresentationFormat>
  <Paragraphs>48</Paragraphs>
  <Slides>9</Slides>
  <Notes>0</Notes>
  <HiddenSlides>0</HiddenSlides>
  <MMClips>0</MMClips>
  <ScaleCrop>false</ScaleCrop>
  <HeadingPairs>
    <vt:vector size="6" baseType="variant">
      <vt:variant>
        <vt:lpstr>Kasutatud fondid</vt:lpstr>
      </vt:variant>
      <vt:variant>
        <vt:i4>5</vt:i4>
      </vt:variant>
      <vt:variant>
        <vt:lpstr>Kujundus</vt:lpstr>
      </vt:variant>
      <vt:variant>
        <vt:i4>1</vt:i4>
      </vt:variant>
      <vt:variant>
        <vt:lpstr>Slaidipealkirjad</vt:lpstr>
      </vt:variant>
      <vt:variant>
        <vt:i4>9</vt:i4>
      </vt:variant>
    </vt:vector>
  </HeadingPairs>
  <TitlesOfParts>
    <vt:vector size="15" baseType="lpstr">
      <vt:lpstr>Aptos</vt:lpstr>
      <vt:lpstr>Aptos Display</vt:lpstr>
      <vt:lpstr>Arial</vt:lpstr>
      <vt:lpstr>Calibri</vt:lpstr>
      <vt:lpstr>Times New Roman</vt:lpstr>
      <vt:lpstr>Office'i kujundus</vt:lpstr>
      <vt:lpstr>Ülevaade Tapa valla 2025.aasta eelarve projektist </vt:lpstr>
      <vt:lpstr>PÕHITEGEVUSE TULUD 23,2 milj. eurot</vt:lpstr>
      <vt:lpstr>PÕHITEGEVUSE KULUD 21,8 milj. eurot VALDKONDADE LÕIKES</vt:lpstr>
      <vt:lpstr>ÜLEVAADE KULULIIKIDE LÕIKES</vt:lpstr>
      <vt:lpstr>PÕHITEGEVUSE TULEM</vt:lpstr>
      <vt:lpstr>Investeerimistegevus</vt:lpstr>
      <vt:lpstr>Finantseerimistegevus</vt:lpstr>
      <vt:lpstr>Likviidsete varade muutus</vt:lpstr>
      <vt:lpstr>PowerPointi esitlus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Imbi Saar</dc:creator>
  <cp:lastModifiedBy>Imbi Saar</cp:lastModifiedBy>
  <cp:revision>1</cp:revision>
  <dcterms:created xsi:type="dcterms:W3CDTF">2024-11-26T09:52:07Z</dcterms:created>
  <dcterms:modified xsi:type="dcterms:W3CDTF">2024-11-27T09:40:08Z</dcterms:modified>
</cp:coreProperties>
</file>